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88B8"/>
    <a:srgbClr val="E84816"/>
    <a:srgbClr val="595959"/>
    <a:srgbClr val="3B3838"/>
    <a:srgbClr val="006386"/>
    <a:srgbClr val="7F7F7F"/>
    <a:srgbClr val="FFCCFF"/>
    <a:srgbClr val="FFD966"/>
    <a:srgbClr val="308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DC10B-2DBF-49ED-887E-D5383DDD3236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9561F-C288-42E0-9ADB-77DE8025E3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85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861851-FCFC-42A1-926D-ADEAC4E888C5}"/>
              </a:ext>
            </a:extLst>
          </p:cNvPr>
          <p:cNvSpPr/>
          <p:nvPr userDrawn="1"/>
        </p:nvSpPr>
        <p:spPr>
          <a:xfrm>
            <a:off x="0" y="5106837"/>
            <a:ext cx="12192000" cy="13764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960C7-2989-4B3B-B7CC-0635F086D9DA}"/>
              </a:ext>
            </a:extLst>
          </p:cNvPr>
          <p:cNvSpPr/>
          <p:nvPr userDrawn="1"/>
        </p:nvSpPr>
        <p:spPr>
          <a:xfrm>
            <a:off x="0" y="1263566"/>
            <a:ext cx="12192000" cy="4962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5D951-8989-4AE8-AC30-A5BBF4552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354" y="1775545"/>
            <a:ext cx="10153291" cy="173441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0A476E-4D02-483D-8E30-9F35A234F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355" y="3713134"/>
            <a:ext cx="10153290" cy="13764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341F5-BF08-4EAD-9802-7757F560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C88D70-C3F3-495C-9FE2-2074BE76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304A9F-7857-4DBF-8169-05230876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76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F9186-25A2-4E4B-8328-E8DAAA54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2FF27-4316-4269-946F-E70C24A4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B129F-5806-48A0-93AA-19D79321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1D70FE-8357-47C5-A71F-B16244A0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40746-336C-433C-9C17-1BE3416F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2474B9C-598B-4089-B847-B6B0DC56CA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02" y="735297"/>
            <a:ext cx="10732697" cy="506412"/>
          </a:xfrm>
        </p:spPr>
        <p:txBody>
          <a:bodyPr/>
          <a:lstStyle>
            <a:lvl1pPr>
              <a:buNone/>
              <a:defRPr sz="3200" baseline="0"/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238077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DE6F3-57B1-4AC4-8016-3E98082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7412CE-E247-400E-A835-95645B0B7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412BE-7FD5-4B04-841A-B069CBA4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F632BA-0CB6-4D9D-8A14-28FB13CB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C48AD-2D7F-4A94-B682-B1CBBE11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46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E48A1-1D70-4B8E-BB18-347AC8A3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ECB3B-393C-4C6D-8A4F-5BEB00451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4002B5-5AEC-4263-A01E-BC7B0CD89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3DC575-61E5-4A4A-A0CC-2EC8CB62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CC6B51-E923-459F-9136-D041E79EA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AD3D-35DE-42F2-9ADD-A3C63D42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C0F45CEC-18F6-4C5C-AF53-161429481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02" y="735297"/>
            <a:ext cx="10732697" cy="506412"/>
          </a:xfrm>
        </p:spPr>
        <p:txBody>
          <a:bodyPr/>
          <a:lstStyle>
            <a:lvl1pPr>
              <a:buNone/>
              <a:defRPr sz="3200" baseline="0"/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12481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81245-B165-455F-AB8E-1185CC37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D07FD1-EBBE-4DFB-9275-AC0EF34D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E01E-406F-44C8-A92C-1E745BC3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020453-9283-4A49-BE12-CEDA0E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2D02CFA6-3DBF-474F-9B27-E8335F680C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02" y="735297"/>
            <a:ext cx="10732697" cy="506412"/>
          </a:xfrm>
        </p:spPr>
        <p:txBody>
          <a:bodyPr/>
          <a:lstStyle>
            <a:lvl1pPr>
              <a:buNone/>
              <a:defRPr sz="3200" baseline="0"/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15149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99D891-7208-4194-B210-9EBD151025E2}"/>
              </a:ext>
            </a:extLst>
          </p:cNvPr>
          <p:cNvSpPr/>
          <p:nvPr userDrawn="1"/>
        </p:nvSpPr>
        <p:spPr>
          <a:xfrm>
            <a:off x="0" y="-9073"/>
            <a:ext cx="121920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3BE68-5A41-4697-A9B3-C9282ED6E3C3}"/>
              </a:ext>
            </a:extLst>
          </p:cNvPr>
          <p:cNvSpPr/>
          <p:nvPr userDrawn="1"/>
        </p:nvSpPr>
        <p:spPr>
          <a:xfrm>
            <a:off x="0" y="6473165"/>
            <a:ext cx="12192000" cy="384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7077E2-85C8-412B-97E8-1B8AA771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2" y="100434"/>
            <a:ext cx="10732698" cy="59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E8B309-182C-4F92-954D-ECC0C80FC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102" y="1621766"/>
            <a:ext cx="10732698" cy="455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541C1F-40F5-4261-A052-D589B8E09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208" y="64731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ysClr val="windowText" lastClr="000000"/>
                </a:solidFill>
                <a:latin typeface="+mn-lt"/>
              </a:defRPr>
            </a:lvl1pPr>
          </a:lstStyle>
          <a:p>
            <a:r>
              <a:rPr lang="fr-FR"/>
              <a:t>2020-2021</a:t>
            </a:r>
            <a:endParaRPr lang="fr-FR" b="1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88CC72-3F67-4BF9-926D-6D7E66884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5408" y="6466034"/>
            <a:ext cx="6461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ysClr val="windowText" lastClr="000000"/>
                </a:solidFill>
                <a:latin typeface="+mn-lt"/>
              </a:defRPr>
            </a:lvl1pPr>
          </a:lstStyle>
          <a:p>
            <a:r>
              <a:rPr lang="fr-FR"/>
              <a:t>LC11 – Corps purs et mélanges binaires</a:t>
            </a:r>
            <a:endParaRPr lang="fr-FR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830A7-D89B-439A-A604-79C787968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592" y="64660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ysClr val="windowText" lastClr="000000"/>
                </a:solidFill>
                <a:latin typeface="+mn-lt"/>
              </a:defRPr>
            </a:lvl1pPr>
          </a:lstStyle>
          <a:p>
            <a:fld id="{AF99E762-5065-4A2D-94FC-2E11B3674F7C}" type="slidenum">
              <a:rPr lang="fr-FR" smtClean="0"/>
              <a:pPr/>
              <a:t>‹N°›</a:t>
            </a:fld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9666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3F0AA-DD3A-4648-9327-99ECE5706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355" y="1777550"/>
            <a:ext cx="10136325" cy="1007853"/>
          </a:xfrm>
        </p:spPr>
        <p:txBody>
          <a:bodyPr/>
          <a:lstStyle/>
          <a:p>
            <a:r>
              <a:rPr lang="fr-FR" sz="4800" dirty="0"/>
              <a:t>LC11 – Corps purs et mélanges binaires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130482-C2E3-4C2A-9176-4D2DF30FF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341" y="3052691"/>
            <a:ext cx="9833317" cy="2039814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/>
              <a:t>Niveau :</a:t>
            </a:r>
            <a:r>
              <a:rPr lang="fr-FR" sz="2800" dirty="0"/>
              <a:t> CPGE</a:t>
            </a:r>
          </a:p>
          <a:p>
            <a:pPr algn="l">
              <a:spcBef>
                <a:spcPts val="0"/>
              </a:spcBef>
            </a:pPr>
            <a:r>
              <a:rPr lang="fr-FR" sz="2800" b="1" dirty="0"/>
              <a:t>Prérequis :</a:t>
            </a:r>
            <a:r>
              <a:rPr lang="fr-FR" sz="2800" dirty="0"/>
              <a:t> 	États de la matière, changement d'état du corps pur</a:t>
            </a:r>
          </a:p>
          <a:p>
            <a:pPr indent="1800225" algn="l">
              <a:spcBef>
                <a:spcPts val="0"/>
              </a:spcBef>
            </a:pPr>
            <a:r>
              <a:rPr lang="fr-FR" sz="2800" dirty="0"/>
              <a:t>Premier et second principe de la thermodynamique</a:t>
            </a:r>
          </a:p>
          <a:p>
            <a:pPr indent="1800225" algn="l">
              <a:spcBef>
                <a:spcPts val="0"/>
              </a:spcBef>
            </a:pPr>
            <a:r>
              <a:rPr lang="fr-FR" sz="2800" dirty="0"/>
              <a:t>Potentiel chimique</a:t>
            </a:r>
          </a:p>
          <a:p>
            <a:pPr indent="1800225" algn="l">
              <a:spcBef>
                <a:spcPts val="0"/>
              </a:spcBef>
            </a:pPr>
            <a:r>
              <a:rPr lang="fr-FR" sz="2800" dirty="0"/>
              <a:t>Variance d'un système thermodynamique</a:t>
            </a:r>
          </a:p>
        </p:txBody>
      </p:sp>
    </p:spTree>
    <p:extLst>
      <p:ext uri="{BB962C8B-B14F-4D97-AF65-F5344CB8AC3E}">
        <p14:creationId xmlns:p14="http://schemas.microsoft.com/office/powerpoint/2010/main" val="153088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20D15-43DD-45E0-9ECF-11CB3C4B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Corps purs et mélanges binaires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D4EC3-FD90-47F6-B4D3-B3FB6AB7C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05" y="1575582"/>
            <a:ext cx="10732698" cy="4726744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3200" dirty="0"/>
              <a:t>Changement d’état du corps pur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Évolution et équilibre d’un corps pur diphasé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Représentation des équilibres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Aspect énergétique du changement d’état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3200" dirty="0"/>
              <a:t>Mélange binaire avec miscibilité totale à l’état solide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Courbe d’analyse thermique et diagramme binaire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Théorème des moments chimiques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Notion de point indifférent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3200" dirty="0"/>
              <a:t>Mélange binaire avec miscibilité nulle à l’état solide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460877-EDCB-459B-8EDE-DA51C297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9DDC6-00C6-4F33-99A6-38744175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75C2B8-B593-4D23-BBCB-5842C479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16B88B6-D84B-4E6E-BF04-A2D6705FE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93329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912B88-BEA5-4522-BA9A-8360FA12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– Changement d’état du corps pur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DCBA52-13CA-49E5-AABD-4031C6E2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E1D0A-4C96-4FE5-B7BE-B44B0C40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DE2F39-7985-4EF1-B027-A4E349EC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A1B1A92-94E1-4894-9A49-2E44CB501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2) Représentation des équilibres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050F490-FFF5-4140-B7D9-CAAFAEA5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30" y="2194883"/>
            <a:ext cx="4654915" cy="3858171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CDCB969-8F02-43A2-B1A5-91839EDDC6FC}"/>
              </a:ext>
            </a:extLst>
          </p:cNvPr>
          <p:cNvSpPr/>
          <p:nvPr/>
        </p:nvSpPr>
        <p:spPr>
          <a:xfrm rot="19216833">
            <a:off x="-435802" y="2193601"/>
            <a:ext cx="3777710" cy="3206909"/>
          </a:xfrm>
          <a:custGeom>
            <a:avLst/>
            <a:gdLst>
              <a:gd name="connsiteX0" fmla="*/ 2622458 w 3777710"/>
              <a:gd name="connsiteY0" fmla="*/ 170299 h 3206909"/>
              <a:gd name="connsiteX1" fmla="*/ 3777710 w 3777710"/>
              <a:gd name="connsiteY1" fmla="*/ 1130070 h 3206909"/>
              <a:gd name="connsiteX2" fmla="*/ 714291 w 3777710"/>
              <a:gd name="connsiteY2" fmla="*/ 3178924 h 3206909"/>
              <a:gd name="connsiteX3" fmla="*/ 692318 w 3777710"/>
              <a:gd name="connsiteY3" fmla="*/ 3205372 h 3206909"/>
              <a:gd name="connsiteX4" fmla="*/ 678020 w 3777710"/>
              <a:gd name="connsiteY4" fmla="*/ 3193493 h 3206909"/>
              <a:gd name="connsiteX5" fmla="*/ 682153 w 3777710"/>
              <a:gd name="connsiteY5" fmla="*/ 3206909 h 3206909"/>
              <a:gd name="connsiteX6" fmla="*/ 358290 w 3777710"/>
              <a:gd name="connsiteY6" fmla="*/ 3206909 h 3206909"/>
              <a:gd name="connsiteX7" fmla="*/ 366420 w 3777710"/>
              <a:gd name="connsiteY7" fmla="*/ 3191754 h 3206909"/>
              <a:gd name="connsiteX8" fmla="*/ 359978 w 3777710"/>
              <a:gd name="connsiteY8" fmla="*/ 3199508 h 3206909"/>
              <a:gd name="connsiteX9" fmla="*/ 0 w 3777710"/>
              <a:gd name="connsiteY9" fmla="*/ 2900443 h 3206909"/>
              <a:gd name="connsiteX10" fmla="*/ 2409658 w 3777710"/>
              <a:gd name="connsiteY10" fmla="*/ 0 h 3206909"/>
              <a:gd name="connsiteX11" fmla="*/ 2619748 w 3777710"/>
              <a:gd name="connsiteY11" fmla="*/ 174540 h 320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77710" h="3206909">
                <a:moveTo>
                  <a:pt x="2622458" y="170299"/>
                </a:moveTo>
                <a:lnTo>
                  <a:pt x="3777710" y="1130070"/>
                </a:lnTo>
                <a:lnTo>
                  <a:pt x="714291" y="3178924"/>
                </a:lnTo>
                <a:lnTo>
                  <a:pt x="692318" y="3205372"/>
                </a:lnTo>
                <a:lnTo>
                  <a:pt x="678020" y="3193493"/>
                </a:lnTo>
                <a:lnTo>
                  <a:pt x="682153" y="3206909"/>
                </a:lnTo>
                <a:lnTo>
                  <a:pt x="358290" y="3206909"/>
                </a:lnTo>
                <a:lnTo>
                  <a:pt x="366420" y="3191754"/>
                </a:lnTo>
                <a:lnTo>
                  <a:pt x="359978" y="3199508"/>
                </a:lnTo>
                <a:lnTo>
                  <a:pt x="0" y="2900443"/>
                </a:lnTo>
                <a:lnTo>
                  <a:pt x="2409658" y="0"/>
                </a:lnTo>
                <a:lnTo>
                  <a:pt x="2619748" y="174540"/>
                </a:lnTo>
                <a:close/>
              </a:path>
            </a:pathLst>
          </a:cu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B314498-93BC-44A8-8165-62462EB4F6DD}"/>
              </a:ext>
            </a:extLst>
          </p:cNvPr>
          <p:cNvGrpSpPr/>
          <p:nvPr/>
        </p:nvGrpSpPr>
        <p:grpSpPr>
          <a:xfrm>
            <a:off x="294109" y="1560558"/>
            <a:ext cx="4867275" cy="4962525"/>
            <a:chOff x="431770" y="1376174"/>
            <a:chExt cx="4867275" cy="4962525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BEAC077E-3906-4452-891B-934B69BDAF59}"/>
                </a:ext>
              </a:extLst>
            </p:cNvPr>
            <p:cNvSpPr/>
            <p:nvPr/>
          </p:nvSpPr>
          <p:spPr>
            <a:xfrm>
              <a:off x="962026" y="2419350"/>
              <a:ext cx="3765600" cy="3409950"/>
            </a:xfrm>
            <a:custGeom>
              <a:avLst/>
              <a:gdLst>
                <a:gd name="connsiteX0" fmla="*/ 740772 w 3765600"/>
                <a:gd name="connsiteY0" fmla="*/ 3126138 h 3409950"/>
                <a:gd name="connsiteX1" fmla="*/ 740321 w 3765600"/>
                <a:gd name="connsiteY1" fmla="*/ 3128906 h 3409950"/>
                <a:gd name="connsiteX2" fmla="*/ 734936 w 3765600"/>
                <a:gd name="connsiteY2" fmla="*/ 3147397 h 3409950"/>
                <a:gd name="connsiteX3" fmla="*/ 732792 w 3765600"/>
                <a:gd name="connsiteY3" fmla="*/ 3153069 h 3409950"/>
                <a:gd name="connsiteX4" fmla="*/ 2330087 w 3765600"/>
                <a:gd name="connsiteY4" fmla="*/ 1954294 h 3409950"/>
                <a:gd name="connsiteX5" fmla="*/ 2325579 w 3765600"/>
                <a:gd name="connsiteY5" fmla="*/ 1960258 h 3409950"/>
                <a:gd name="connsiteX6" fmla="*/ 2325637 w 3765600"/>
                <a:gd name="connsiteY6" fmla="*/ 1960167 h 3409950"/>
                <a:gd name="connsiteX7" fmla="*/ 2330087 w 3765600"/>
                <a:gd name="connsiteY7" fmla="*/ 1954294 h 3409950"/>
                <a:gd name="connsiteX8" fmla="*/ 1138889 w 3765600"/>
                <a:gd name="connsiteY8" fmla="*/ 1782588 h 3409950"/>
                <a:gd name="connsiteX9" fmla="*/ 794434 w 3765600"/>
                <a:gd name="connsiteY9" fmla="*/ 3001126 h 3409950"/>
                <a:gd name="connsiteX10" fmla="*/ 782446 w 3765600"/>
                <a:gd name="connsiteY10" fmla="*/ 3009901 h 3409950"/>
                <a:gd name="connsiteX11" fmla="*/ 772689 w 3765600"/>
                <a:gd name="connsiteY11" fmla="*/ 3024189 h 3409950"/>
                <a:gd name="connsiteX12" fmla="*/ 758052 w 3765600"/>
                <a:gd name="connsiteY12" fmla="*/ 3071814 h 3409950"/>
                <a:gd name="connsiteX13" fmla="*/ 753173 w 3765600"/>
                <a:gd name="connsiteY13" fmla="*/ 3086101 h 3409950"/>
                <a:gd name="connsiteX14" fmla="*/ 751232 w 3765600"/>
                <a:gd name="connsiteY14" fmla="*/ 3090839 h 3409950"/>
                <a:gd name="connsiteX15" fmla="*/ 3765600 w 3765600"/>
                <a:gd name="connsiteY15" fmla="*/ 0 h 3409950"/>
                <a:gd name="connsiteX16" fmla="*/ 3765600 w 3765600"/>
                <a:gd name="connsiteY16" fmla="*/ 1500188 h 3409950"/>
                <a:gd name="connsiteX17" fmla="*/ 3765600 w 3765600"/>
                <a:gd name="connsiteY17" fmla="*/ 1504950 h 3409950"/>
                <a:gd name="connsiteX18" fmla="*/ 3765600 w 3765600"/>
                <a:gd name="connsiteY18" fmla="*/ 3409950 h 3409950"/>
                <a:gd name="connsiteX19" fmla="*/ 0 w 3765600"/>
                <a:gd name="connsiteY19" fmla="*/ 3409950 h 3409950"/>
                <a:gd name="connsiteX20" fmla="*/ 0 w 3765600"/>
                <a:gd name="connsiteY20" fmla="*/ 1500188 h 3409950"/>
                <a:gd name="connsiteX21" fmla="*/ 4627 w 3765600"/>
                <a:gd name="connsiteY21" fmla="*/ 1500188 h 3409950"/>
                <a:gd name="connsiteX22" fmla="*/ 4627 w 3765600"/>
                <a:gd name="connsiteY22" fmla="*/ 3397976 h 3409950"/>
                <a:gd name="connsiteX23" fmla="*/ 472627 w 3765600"/>
                <a:gd name="connsiteY23" fmla="*/ 3397975 h 3409950"/>
                <a:gd name="connsiteX24" fmla="*/ 472627 w 3765600"/>
                <a:gd name="connsiteY24" fmla="*/ 3387894 h 3409950"/>
                <a:gd name="connsiteX25" fmla="*/ 476058 w 3765600"/>
                <a:gd name="connsiteY25" fmla="*/ 3404747 h 3409950"/>
                <a:gd name="connsiteX26" fmla="*/ 725168 w 3765600"/>
                <a:gd name="connsiteY26" fmla="*/ 3197789 h 3409950"/>
                <a:gd name="connsiteX27" fmla="*/ 713415 w 3765600"/>
                <a:gd name="connsiteY27" fmla="*/ 3190110 h 3409950"/>
                <a:gd name="connsiteX28" fmla="*/ 732004 w 3765600"/>
                <a:gd name="connsiteY28" fmla="*/ 3190111 h 3409950"/>
                <a:gd name="connsiteX29" fmla="*/ 732004 w 3765600"/>
                <a:gd name="connsiteY29" fmla="*/ 3173073 h 3409950"/>
                <a:gd name="connsiteX30" fmla="*/ 767810 w 3765600"/>
                <a:gd name="connsiteY30" fmla="*/ 3157539 h 3409950"/>
                <a:gd name="connsiteX31" fmla="*/ 787326 w 3765600"/>
                <a:gd name="connsiteY31" fmla="*/ 3148014 h 3409950"/>
                <a:gd name="connsiteX32" fmla="*/ 816600 w 3765600"/>
                <a:gd name="connsiteY32" fmla="*/ 3138489 h 3409950"/>
                <a:gd name="connsiteX33" fmla="*/ 855631 w 3765600"/>
                <a:gd name="connsiteY33" fmla="*/ 3124201 h 3409950"/>
                <a:gd name="connsiteX34" fmla="*/ 880025 w 3765600"/>
                <a:gd name="connsiteY34" fmla="*/ 3119439 h 3409950"/>
                <a:gd name="connsiteX35" fmla="*/ 899541 w 3765600"/>
                <a:gd name="connsiteY35" fmla="*/ 3114676 h 3409950"/>
                <a:gd name="connsiteX36" fmla="*/ 943452 w 3765600"/>
                <a:gd name="connsiteY36" fmla="*/ 3090864 h 3409950"/>
                <a:gd name="connsiteX37" fmla="*/ 977604 w 3765600"/>
                <a:gd name="connsiteY37" fmla="*/ 3067051 h 3409950"/>
                <a:gd name="connsiteX38" fmla="*/ 1031273 w 3765600"/>
                <a:gd name="connsiteY38" fmla="*/ 3048001 h 3409950"/>
                <a:gd name="connsiteX39" fmla="*/ 1045910 w 3765600"/>
                <a:gd name="connsiteY39" fmla="*/ 3038476 h 3409950"/>
                <a:gd name="connsiteX40" fmla="*/ 1070305 w 3765600"/>
                <a:gd name="connsiteY40" fmla="*/ 3024189 h 3409950"/>
                <a:gd name="connsiteX41" fmla="*/ 1109337 w 3765600"/>
                <a:gd name="connsiteY41" fmla="*/ 3005139 h 3409950"/>
                <a:gd name="connsiteX42" fmla="*/ 1138610 w 3765600"/>
                <a:gd name="connsiteY42" fmla="*/ 2986089 h 3409950"/>
                <a:gd name="connsiteX43" fmla="*/ 1172763 w 3765600"/>
                <a:gd name="connsiteY43" fmla="*/ 2976564 h 3409950"/>
                <a:gd name="connsiteX44" fmla="*/ 1197158 w 3765600"/>
                <a:gd name="connsiteY44" fmla="*/ 2957514 h 3409950"/>
                <a:gd name="connsiteX45" fmla="*/ 1236189 w 3765600"/>
                <a:gd name="connsiteY45" fmla="*/ 2933701 h 3409950"/>
                <a:gd name="connsiteX46" fmla="*/ 1265463 w 3765600"/>
                <a:gd name="connsiteY46" fmla="*/ 2914651 h 3409950"/>
                <a:gd name="connsiteX47" fmla="*/ 1284979 w 3765600"/>
                <a:gd name="connsiteY47" fmla="*/ 2905126 h 3409950"/>
                <a:gd name="connsiteX48" fmla="*/ 1309373 w 3765600"/>
                <a:gd name="connsiteY48" fmla="*/ 2890839 h 3409950"/>
                <a:gd name="connsiteX49" fmla="*/ 1348405 w 3765600"/>
                <a:gd name="connsiteY49" fmla="*/ 2871789 h 3409950"/>
                <a:gd name="connsiteX50" fmla="*/ 1377678 w 3765600"/>
                <a:gd name="connsiteY50" fmla="*/ 2843214 h 3409950"/>
                <a:gd name="connsiteX51" fmla="*/ 1411832 w 3765600"/>
                <a:gd name="connsiteY51" fmla="*/ 2819401 h 3409950"/>
                <a:gd name="connsiteX52" fmla="*/ 1441105 w 3765600"/>
                <a:gd name="connsiteY52" fmla="*/ 2790826 h 3409950"/>
                <a:gd name="connsiteX53" fmla="*/ 1465500 w 3765600"/>
                <a:gd name="connsiteY53" fmla="*/ 2776539 h 3409950"/>
                <a:gd name="connsiteX54" fmla="*/ 1499653 w 3765600"/>
                <a:gd name="connsiteY54" fmla="*/ 2752726 h 3409950"/>
                <a:gd name="connsiteX55" fmla="*/ 1519168 w 3765600"/>
                <a:gd name="connsiteY55" fmla="*/ 2738439 h 3409950"/>
                <a:gd name="connsiteX56" fmla="*/ 1533805 w 3765600"/>
                <a:gd name="connsiteY56" fmla="*/ 2724151 h 3409950"/>
                <a:gd name="connsiteX57" fmla="*/ 1572836 w 3765600"/>
                <a:gd name="connsiteY57" fmla="*/ 2705101 h 3409950"/>
                <a:gd name="connsiteX58" fmla="*/ 1597232 w 3765600"/>
                <a:gd name="connsiteY58" fmla="*/ 2690814 h 3409950"/>
                <a:gd name="connsiteX59" fmla="*/ 1616747 w 3765600"/>
                <a:gd name="connsiteY59" fmla="*/ 2676526 h 3409950"/>
                <a:gd name="connsiteX60" fmla="*/ 1636263 w 3765600"/>
                <a:gd name="connsiteY60" fmla="*/ 2667001 h 3409950"/>
                <a:gd name="connsiteX61" fmla="*/ 1675295 w 3765600"/>
                <a:gd name="connsiteY61" fmla="*/ 2633664 h 3409950"/>
                <a:gd name="connsiteX62" fmla="*/ 1689931 w 3765600"/>
                <a:gd name="connsiteY62" fmla="*/ 2619376 h 3409950"/>
                <a:gd name="connsiteX63" fmla="*/ 1724084 w 3765600"/>
                <a:gd name="connsiteY63" fmla="*/ 2605089 h 3409950"/>
                <a:gd name="connsiteX64" fmla="*/ 1753358 w 3765600"/>
                <a:gd name="connsiteY64" fmla="*/ 2581276 h 3409950"/>
                <a:gd name="connsiteX65" fmla="*/ 1767994 w 3765600"/>
                <a:gd name="connsiteY65" fmla="*/ 2566989 h 3409950"/>
                <a:gd name="connsiteX66" fmla="*/ 1782632 w 3765600"/>
                <a:gd name="connsiteY66" fmla="*/ 2557464 h 3409950"/>
                <a:gd name="connsiteX67" fmla="*/ 1807026 w 3765600"/>
                <a:gd name="connsiteY67" fmla="*/ 2528889 h 3409950"/>
                <a:gd name="connsiteX68" fmla="*/ 1811906 w 3765600"/>
                <a:gd name="connsiteY68" fmla="*/ 2514601 h 3409950"/>
                <a:gd name="connsiteX69" fmla="*/ 1826542 w 3765600"/>
                <a:gd name="connsiteY69" fmla="*/ 2505076 h 3409950"/>
                <a:gd name="connsiteX70" fmla="*/ 1841179 w 3765600"/>
                <a:gd name="connsiteY70" fmla="*/ 2490789 h 3409950"/>
                <a:gd name="connsiteX71" fmla="*/ 1855816 w 3765600"/>
                <a:gd name="connsiteY71" fmla="*/ 2471739 h 3409950"/>
                <a:gd name="connsiteX72" fmla="*/ 1870453 w 3765600"/>
                <a:gd name="connsiteY72" fmla="*/ 2457451 h 3409950"/>
                <a:gd name="connsiteX73" fmla="*/ 1880211 w 3765600"/>
                <a:gd name="connsiteY73" fmla="*/ 2443164 h 3409950"/>
                <a:gd name="connsiteX74" fmla="*/ 1894847 w 3765600"/>
                <a:gd name="connsiteY74" fmla="*/ 2428876 h 3409950"/>
                <a:gd name="connsiteX75" fmla="*/ 1904605 w 3765600"/>
                <a:gd name="connsiteY75" fmla="*/ 2414589 h 3409950"/>
                <a:gd name="connsiteX76" fmla="*/ 1924121 w 3765600"/>
                <a:gd name="connsiteY76" fmla="*/ 2400301 h 3409950"/>
                <a:gd name="connsiteX77" fmla="*/ 1943637 w 3765600"/>
                <a:gd name="connsiteY77" fmla="*/ 2381251 h 3409950"/>
                <a:gd name="connsiteX78" fmla="*/ 1963152 w 3765600"/>
                <a:gd name="connsiteY78" fmla="*/ 2366964 h 3409950"/>
                <a:gd name="connsiteX79" fmla="*/ 1982668 w 3765600"/>
                <a:gd name="connsiteY79" fmla="*/ 2347914 h 3409950"/>
                <a:gd name="connsiteX80" fmla="*/ 2002184 w 3765600"/>
                <a:gd name="connsiteY80" fmla="*/ 2333626 h 3409950"/>
                <a:gd name="connsiteX81" fmla="*/ 2036337 w 3765600"/>
                <a:gd name="connsiteY81" fmla="*/ 2300289 h 3409950"/>
                <a:gd name="connsiteX82" fmla="*/ 2060731 w 3765600"/>
                <a:gd name="connsiteY82" fmla="*/ 2281239 h 3409950"/>
                <a:gd name="connsiteX83" fmla="*/ 2090005 w 3765600"/>
                <a:gd name="connsiteY83" fmla="*/ 2247901 h 3409950"/>
                <a:gd name="connsiteX84" fmla="*/ 2124158 w 3765600"/>
                <a:gd name="connsiteY84" fmla="*/ 2219326 h 3409950"/>
                <a:gd name="connsiteX85" fmla="*/ 2153432 w 3765600"/>
                <a:gd name="connsiteY85" fmla="*/ 2181226 h 3409950"/>
                <a:gd name="connsiteX86" fmla="*/ 2177826 w 3765600"/>
                <a:gd name="connsiteY86" fmla="*/ 2147889 h 3409950"/>
                <a:gd name="connsiteX87" fmla="*/ 2202222 w 3765600"/>
                <a:gd name="connsiteY87" fmla="*/ 2119314 h 3409950"/>
                <a:gd name="connsiteX88" fmla="*/ 2221737 w 3765600"/>
                <a:gd name="connsiteY88" fmla="*/ 2085976 h 3409950"/>
                <a:gd name="connsiteX89" fmla="*/ 2231495 w 3765600"/>
                <a:gd name="connsiteY89" fmla="*/ 2066926 h 3409950"/>
                <a:gd name="connsiteX90" fmla="*/ 2246132 w 3765600"/>
                <a:gd name="connsiteY90" fmla="*/ 2052639 h 3409950"/>
                <a:gd name="connsiteX91" fmla="*/ 2270527 w 3765600"/>
                <a:gd name="connsiteY91" fmla="*/ 2019301 h 3409950"/>
                <a:gd name="connsiteX92" fmla="*/ 2309558 w 3765600"/>
                <a:gd name="connsiteY92" fmla="*/ 1981201 h 3409950"/>
                <a:gd name="connsiteX93" fmla="*/ 2324461 w 3765600"/>
                <a:gd name="connsiteY93" fmla="*/ 1961737 h 3409950"/>
                <a:gd name="connsiteX94" fmla="*/ 2325579 w 3765600"/>
                <a:gd name="connsiteY94" fmla="*/ 1960258 h 3409950"/>
                <a:gd name="connsiteX95" fmla="*/ 2320466 w 3765600"/>
                <a:gd name="connsiteY95" fmla="*/ 1968224 h 3409950"/>
                <a:gd name="connsiteX96" fmla="*/ 2338832 w 3765600"/>
                <a:gd name="connsiteY96" fmla="*/ 1947864 h 3409950"/>
                <a:gd name="connsiteX97" fmla="*/ 2363226 w 3765600"/>
                <a:gd name="connsiteY97" fmla="*/ 1919289 h 3409950"/>
                <a:gd name="connsiteX98" fmla="*/ 2382742 w 3765600"/>
                <a:gd name="connsiteY98" fmla="*/ 1905001 h 3409950"/>
                <a:gd name="connsiteX99" fmla="*/ 2397379 w 3765600"/>
                <a:gd name="connsiteY99" fmla="*/ 1890714 h 3409950"/>
                <a:gd name="connsiteX100" fmla="*/ 2426653 w 3765600"/>
                <a:gd name="connsiteY100" fmla="*/ 1871664 h 3409950"/>
                <a:gd name="connsiteX101" fmla="*/ 2475443 w 3765600"/>
                <a:gd name="connsiteY101" fmla="*/ 1824039 h 3409950"/>
                <a:gd name="connsiteX102" fmla="*/ 2490079 w 3765600"/>
                <a:gd name="connsiteY102" fmla="*/ 1809751 h 3409950"/>
                <a:gd name="connsiteX103" fmla="*/ 2514474 w 3765600"/>
                <a:gd name="connsiteY103" fmla="*/ 1785939 h 3409950"/>
                <a:gd name="connsiteX104" fmla="*/ 2524232 w 3765600"/>
                <a:gd name="connsiteY104" fmla="*/ 1771651 h 3409950"/>
                <a:gd name="connsiteX105" fmla="*/ 2538869 w 3765600"/>
                <a:gd name="connsiteY105" fmla="*/ 1752601 h 3409950"/>
                <a:gd name="connsiteX106" fmla="*/ 2548626 w 3765600"/>
                <a:gd name="connsiteY106" fmla="*/ 1728789 h 3409950"/>
                <a:gd name="connsiteX107" fmla="*/ 2568142 w 3765600"/>
                <a:gd name="connsiteY107" fmla="*/ 1700214 h 3409950"/>
                <a:gd name="connsiteX108" fmla="*/ 2577900 w 3765600"/>
                <a:gd name="connsiteY108" fmla="*/ 1685926 h 3409950"/>
                <a:gd name="connsiteX109" fmla="*/ 2582780 w 3765600"/>
                <a:gd name="connsiteY109" fmla="*/ 1671639 h 3409950"/>
                <a:gd name="connsiteX110" fmla="*/ 2597416 w 3765600"/>
                <a:gd name="connsiteY110" fmla="*/ 1652589 h 3409950"/>
                <a:gd name="connsiteX111" fmla="*/ 2612053 w 3765600"/>
                <a:gd name="connsiteY111" fmla="*/ 1628776 h 3409950"/>
                <a:gd name="connsiteX112" fmla="*/ 2626690 w 3765600"/>
                <a:gd name="connsiteY112" fmla="*/ 1609726 h 3409950"/>
                <a:gd name="connsiteX113" fmla="*/ 2655963 w 3765600"/>
                <a:gd name="connsiteY113" fmla="*/ 1562101 h 3409950"/>
                <a:gd name="connsiteX114" fmla="*/ 2675479 w 3765600"/>
                <a:gd name="connsiteY114" fmla="*/ 1533526 h 3409950"/>
                <a:gd name="connsiteX115" fmla="*/ 2685237 w 3765600"/>
                <a:gd name="connsiteY115" fmla="*/ 1519239 h 3409950"/>
                <a:gd name="connsiteX116" fmla="*/ 2695654 w 3765600"/>
                <a:gd name="connsiteY116" fmla="*/ 1508956 h 3409950"/>
                <a:gd name="connsiteX117" fmla="*/ 2699942 w 3765600"/>
                <a:gd name="connsiteY117" fmla="*/ 1504950 h 3409950"/>
                <a:gd name="connsiteX118" fmla="*/ 2695576 w 3765600"/>
                <a:gd name="connsiteY118" fmla="*/ 1504950 h 340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3765600" h="3409950">
                  <a:moveTo>
                    <a:pt x="740772" y="3126138"/>
                  </a:moveTo>
                  <a:lnTo>
                    <a:pt x="740321" y="3128906"/>
                  </a:lnTo>
                  <a:cubicBezTo>
                    <a:pt x="739210" y="3133679"/>
                    <a:pt x="737544" y="3139646"/>
                    <a:pt x="734936" y="3147397"/>
                  </a:cubicBezTo>
                  <a:lnTo>
                    <a:pt x="732792" y="3153069"/>
                  </a:lnTo>
                  <a:close/>
                  <a:moveTo>
                    <a:pt x="2330087" y="1954294"/>
                  </a:moveTo>
                  <a:lnTo>
                    <a:pt x="2325579" y="1960258"/>
                  </a:lnTo>
                  <a:lnTo>
                    <a:pt x="2325637" y="1960167"/>
                  </a:lnTo>
                  <a:cubicBezTo>
                    <a:pt x="2328588" y="1956146"/>
                    <a:pt x="2331419" y="1952488"/>
                    <a:pt x="2330087" y="1954294"/>
                  </a:cubicBezTo>
                  <a:close/>
                  <a:moveTo>
                    <a:pt x="1138889" y="1782588"/>
                  </a:moveTo>
                  <a:lnTo>
                    <a:pt x="794434" y="3001126"/>
                  </a:lnTo>
                  <a:lnTo>
                    <a:pt x="782446" y="3009901"/>
                  </a:lnTo>
                  <a:cubicBezTo>
                    <a:pt x="779194" y="3014664"/>
                    <a:pt x="775070" y="3018958"/>
                    <a:pt x="772689" y="3024189"/>
                  </a:cubicBezTo>
                  <a:cubicBezTo>
                    <a:pt x="763409" y="3044570"/>
                    <a:pt x="763731" y="3052414"/>
                    <a:pt x="758052" y="3071814"/>
                  </a:cubicBezTo>
                  <a:cubicBezTo>
                    <a:pt x="756640" y="3076641"/>
                    <a:pt x="754979" y="3081401"/>
                    <a:pt x="753173" y="3086101"/>
                  </a:cubicBezTo>
                  <a:lnTo>
                    <a:pt x="751232" y="3090839"/>
                  </a:lnTo>
                  <a:close/>
                  <a:moveTo>
                    <a:pt x="3765600" y="0"/>
                  </a:moveTo>
                  <a:lnTo>
                    <a:pt x="3765600" y="1500188"/>
                  </a:lnTo>
                  <a:lnTo>
                    <a:pt x="3765600" y="1504950"/>
                  </a:lnTo>
                  <a:lnTo>
                    <a:pt x="3765600" y="3409950"/>
                  </a:lnTo>
                  <a:lnTo>
                    <a:pt x="0" y="3409950"/>
                  </a:lnTo>
                  <a:lnTo>
                    <a:pt x="0" y="1500188"/>
                  </a:lnTo>
                  <a:lnTo>
                    <a:pt x="4627" y="1500188"/>
                  </a:lnTo>
                  <a:lnTo>
                    <a:pt x="4627" y="3397976"/>
                  </a:lnTo>
                  <a:lnTo>
                    <a:pt x="472627" y="3397975"/>
                  </a:lnTo>
                  <a:lnTo>
                    <a:pt x="472627" y="3387894"/>
                  </a:lnTo>
                  <a:lnTo>
                    <a:pt x="476058" y="3404747"/>
                  </a:lnTo>
                  <a:lnTo>
                    <a:pt x="725168" y="3197789"/>
                  </a:lnTo>
                  <a:lnTo>
                    <a:pt x="713415" y="3190110"/>
                  </a:lnTo>
                  <a:lnTo>
                    <a:pt x="732004" y="3190111"/>
                  </a:lnTo>
                  <a:lnTo>
                    <a:pt x="732004" y="3173073"/>
                  </a:lnTo>
                  <a:lnTo>
                    <a:pt x="767810" y="3157539"/>
                  </a:lnTo>
                  <a:cubicBezTo>
                    <a:pt x="774414" y="3154564"/>
                    <a:pt x="780573" y="3150651"/>
                    <a:pt x="787326" y="3148014"/>
                  </a:cubicBezTo>
                  <a:cubicBezTo>
                    <a:pt x="796876" y="3144285"/>
                    <a:pt x="807050" y="3142218"/>
                    <a:pt x="816600" y="3138489"/>
                  </a:cubicBezTo>
                  <a:cubicBezTo>
                    <a:pt x="824057" y="3135577"/>
                    <a:pt x="845436" y="3126689"/>
                    <a:pt x="855631" y="3124201"/>
                  </a:cubicBezTo>
                  <a:cubicBezTo>
                    <a:pt x="863676" y="3122238"/>
                    <a:pt x="871930" y="3121195"/>
                    <a:pt x="880025" y="3119439"/>
                  </a:cubicBezTo>
                  <a:cubicBezTo>
                    <a:pt x="886572" y="3118019"/>
                    <a:pt x="893036" y="3116264"/>
                    <a:pt x="899541" y="3114676"/>
                  </a:cubicBezTo>
                  <a:cubicBezTo>
                    <a:pt x="933094" y="3092841"/>
                    <a:pt x="917689" y="3099246"/>
                    <a:pt x="943452" y="3090864"/>
                  </a:cubicBezTo>
                  <a:cubicBezTo>
                    <a:pt x="946073" y="3088946"/>
                    <a:pt x="971768" y="3069583"/>
                    <a:pt x="977604" y="3067051"/>
                  </a:cubicBezTo>
                  <a:cubicBezTo>
                    <a:pt x="1018591" y="3049270"/>
                    <a:pt x="994430" y="3065983"/>
                    <a:pt x="1031273" y="3048001"/>
                  </a:cubicBezTo>
                  <a:cubicBezTo>
                    <a:pt x="1036518" y="3045441"/>
                    <a:pt x="1040937" y="3041509"/>
                    <a:pt x="1045910" y="3038476"/>
                  </a:cubicBezTo>
                  <a:cubicBezTo>
                    <a:pt x="1053952" y="3033570"/>
                    <a:pt x="1061956" y="3028578"/>
                    <a:pt x="1070305" y="3024189"/>
                  </a:cubicBezTo>
                  <a:cubicBezTo>
                    <a:pt x="1083113" y="3017457"/>
                    <a:pt x="1097234" y="3013015"/>
                    <a:pt x="1109337" y="3005139"/>
                  </a:cubicBezTo>
                  <a:cubicBezTo>
                    <a:pt x="1119095" y="2998789"/>
                    <a:pt x="1127233" y="2988866"/>
                    <a:pt x="1138610" y="2986089"/>
                  </a:cubicBezTo>
                  <a:cubicBezTo>
                    <a:pt x="1163115" y="2980108"/>
                    <a:pt x="1151764" y="2983396"/>
                    <a:pt x="1172763" y="2976564"/>
                  </a:cubicBezTo>
                  <a:cubicBezTo>
                    <a:pt x="1180895" y="2970214"/>
                    <a:pt x="1188827" y="2963613"/>
                    <a:pt x="1197158" y="2957514"/>
                  </a:cubicBezTo>
                  <a:cubicBezTo>
                    <a:pt x="1208990" y="2948852"/>
                    <a:pt x="1224062" y="2941234"/>
                    <a:pt x="1236189" y="2933701"/>
                  </a:cubicBezTo>
                  <a:cubicBezTo>
                    <a:pt x="1246084" y="2927555"/>
                    <a:pt x="1254974" y="2919771"/>
                    <a:pt x="1265463" y="2914651"/>
                  </a:cubicBezTo>
                  <a:cubicBezTo>
                    <a:pt x="1271968" y="2911476"/>
                    <a:pt x="1278621" y="2908574"/>
                    <a:pt x="1284979" y="2905126"/>
                  </a:cubicBezTo>
                  <a:cubicBezTo>
                    <a:pt x="1293269" y="2900631"/>
                    <a:pt x="1300892" y="2894979"/>
                    <a:pt x="1309373" y="2890839"/>
                  </a:cubicBezTo>
                  <a:cubicBezTo>
                    <a:pt x="1334671" y="2878492"/>
                    <a:pt x="1316531" y="2897245"/>
                    <a:pt x="1348405" y="2871789"/>
                  </a:cubicBezTo>
                  <a:cubicBezTo>
                    <a:pt x="1359086" y="2863259"/>
                    <a:pt x="1366196" y="2850686"/>
                    <a:pt x="1377678" y="2843214"/>
                  </a:cubicBezTo>
                  <a:cubicBezTo>
                    <a:pt x="1387863" y="2836587"/>
                    <a:pt x="1403182" y="2827000"/>
                    <a:pt x="1411832" y="2819401"/>
                  </a:cubicBezTo>
                  <a:cubicBezTo>
                    <a:pt x="1422088" y="2810390"/>
                    <a:pt x="1429272" y="2797756"/>
                    <a:pt x="1441105" y="2790826"/>
                  </a:cubicBezTo>
                  <a:cubicBezTo>
                    <a:pt x="1449236" y="2786064"/>
                    <a:pt x="1458014" y="2782222"/>
                    <a:pt x="1465500" y="2776539"/>
                  </a:cubicBezTo>
                  <a:cubicBezTo>
                    <a:pt x="1500229" y="2750172"/>
                    <a:pt x="1469816" y="2762435"/>
                    <a:pt x="1499653" y="2752726"/>
                  </a:cubicBezTo>
                  <a:cubicBezTo>
                    <a:pt x="1506158" y="2747964"/>
                    <a:pt x="1512995" y="2743605"/>
                    <a:pt x="1519168" y="2738439"/>
                  </a:cubicBezTo>
                  <a:cubicBezTo>
                    <a:pt x="1524408" y="2734056"/>
                    <a:pt x="1527984" y="2727767"/>
                    <a:pt x="1533805" y="2724151"/>
                  </a:cubicBezTo>
                  <a:cubicBezTo>
                    <a:pt x="1546077" y="2716528"/>
                    <a:pt x="1560363" y="2712406"/>
                    <a:pt x="1572836" y="2705101"/>
                  </a:cubicBezTo>
                  <a:cubicBezTo>
                    <a:pt x="1580969" y="2700339"/>
                    <a:pt x="1589341" y="2695949"/>
                    <a:pt x="1597232" y="2690814"/>
                  </a:cubicBezTo>
                  <a:cubicBezTo>
                    <a:pt x="1603998" y="2686411"/>
                    <a:pt x="1609852" y="2680733"/>
                    <a:pt x="1616747" y="2676526"/>
                  </a:cubicBezTo>
                  <a:cubicBezTo>
                    <a:pt x="1622915" y="2672763"/>
                    <a:pt x="1629758" y="2670176"/>
                    <a:pt x="1636263" y="2667001"/>
                  </a:cubicBezTo>
                  <a:cubicBezTo>
                    <a:pt x="1676837" y="2617495"/>
                    <a:pt x="1634930" y="2661808"/>
                    <a:pt x="1675295" y="2633664"/>
                  </a:cubicBezTo>
                  <a:cubicBezTo>
                    <a:pt x="1680910" y="2629749"/>
                    <a:pt x="1684316" y="2623291"/>
                    <a:pt x="1689931" y="2619376"/>
                  </a:cubicBezTo>
                  <a:cubicBezTo>
                    <a:pt x="1700483" y="2612019"/>
                    <a:pt x="1712138" y="2608975"/>
                    <a:pt x="1724084" y="2605089"/>
                  </a:cubicBezTo>
                  <a:cubicBezTo>
                    <a:pt x="1766834" y="2563357"/>
                    <a:pt x="1712612" y="2614421"/>
                    <a:pt x="1753358" y="2581276"/>
                  </a:cubicBezTo>
                  <a:cubicBezTo>
                    <a:pt x="1758659" y="2576964"/>
                    <a:pt x="1762694" y="2571301"/>
                    <a:pt x="1767994" y="2566989"/>
                  </a:cubicBezTo>
                  <a:cubicBezTo>
                    <a:pt x="1772499" y="2563325"/>
                    <a:pt x="1778486" y="2561511"/>
                    <a:pt x="1782632" y="2557464"/>
                  </a:cubicBezTo>
                  <a:cubicBezTo>
                    <a:pt x="1791613" y="2548697"/>
                    <a:pt x="1798895" y="2538414"/>
                    <a:pt x="1807026" y="2528889"/>
                  </a:cubicBezTo>
                  <a:cubicBezTo>
                    <a:pt x="1808653" y="2524126"/>
                    <a:pt x="1808693" y="2518521"/>
                    <a:pt x="1811906" y="2514601"/>
                  </a:cubicBezTo>
                  <a:cubicBezTo>
                    <a:pt x="1815569" y="2510132"/>
                    <a:pt x="1822037" y="2508740"/>
                    <a:pt x="1826542" y="2505076"/>
                  </a:cubicBezTo>
                  <a:cubicBezTo>
                    <a:pt x="1831842" y="2500764"/>
                    <a:pt x="1836689" y="2495903"/>
                    <a:pt x="1841179" y="2490789"/>
                  </a:cubicBezTo>
                  <a:cubicBezTo>
                    <a:pt x="1846472" y="2484763"/>
                    <a:pt x="1850523" y="2477766"/>
                    <a:pt x="1855816" y="2471739"/>
                  </a:cubicBezTo>
                  <a:cubicBezTo>
                    <a:pt x="1860306" y="2466625"/>
                    <a:pt x="1866035" y="2462625"/>
                    <a:pt x="1870453" y="2457451"/>
                  </a:cubicBezTo>
                  <a:cubicBezTo>
                    <a:pt x="1874207" y="2453054"/>
                    <a:pt x="1876457" y="2447561"/>
                    <a:pt x="1880211" y="2443164"/>
                  </a:cubicBezTo>
                  <a:cubicBezTo>
                    <a:pt x="1884628" y="2437990"/>
                    <a:pt x="1890430" y="2434050"/>
                    <a:pt x="1894847" y="2428876"/>
                  </a:cubicBezTo>
                  <a:cubicBezTo>
                    <a:pt x="1898601" y="2424479"/>
                    <a:pt x="1900459" y="2418636"/>
                    <a:pt x="1904605" y="2414589"/>
                  </a:cubicBezTo>
                  <a:cubicBezTo>
                    <a:pt x="1910355" y="2408976"/>
                    <a:pt x="1918001" y="2405528"/>
                    <a:pt x="1924121" y="2400301"/>
                  </a:cubicBezTo>
                  <a:cubicBezTo>
                    <a:pt x="1931044" y="2394387"/>
                    <a:pt x="1936713" y="2387164"/>
                    <a:pt x="1943637" y="2381251"/>
                  </a:cubicBezTo>
                  <a:cubicBezTo>
                    <a:pt x="1949757" y="2376024"/>
                    <a:pt x="1957032" y="2372191"/>
                    <a:pt x="1963152" y="2366964"/>
                  </a:cubicBezTo>
                  <a:cubicBezTo>
                    <a:pt x="1970076" y="2361051"/>
                    <a:pt x="1975745" y="2353828"/>
                    <a:pt x="1982668" y="2347914"/>
                  </a:cubicBezTo>
                  <a:cubicBezTo>
                    <a:pt x="1988788" y="2342687"/>
                    <a:pt x="1996167" y="2338965"/>
                    <a:pt x="2002184" y="2333626"/>
                  </a:cubicBezTo>
                  <a:cubicBezTo>
                    <a:pt x="2014097" y="2323055"/>
                    <a:pt x="2023765" y="2310106"/>
                    <a:pt x="2036337" y="2300289"/>
                  </a:cubicBezTo>
                  <a:cubicBezTo>
                    <a:pt x="2044468" y="2293939"/>
                    <a:pt x="2052894" y="2287933"/>
                    <a:pt x="2060731" y="2281239"/>
                  </a:cubicBezTo>
                  <a:cubicBezTo>
                    <a:pt x="2103230" y="2244940"/>
                    <a:pt x="2045172" y="2291664"/>
                    <a:pt x="2090005" y="2247901"/>
                  </a:cubicBezTo>
                  <a:cubicBezTo>
                    <a:pt x="2119185" y="2219418"/>
                    <a:pt x="2100255" y="2247844"/>
                    <a:pt x="2124158" y="2219326"/>
                  </a:cubicBezTo>
                  <a:cubicBezTo>
                    <a:pt x="2134457" y="2207039"/>
                    <a:pt x="2144411" y="2194435"/>
                    <a:pt x="2153432" y="2181226"/>
                  </a:cubicBezTo>
                  <a:cubicBezTo>
                    <a:pt x="2161152" y="2169922"/>
                    <a:pt x="2168753" y="2158222"/>
                    <a:pt x="2177826" y="2147889"/>
                  </a:cubicBezTo>
                  <a:cubicBezTo>
                    <a:pt x="2206005" y="2115798"/>
                    <a:pt x="2180653" y="2150894"/>
                    <a:pt x="2202222" y="2119314"/>
                  </a:cubicBezTo>
                  <a:cubicBezTo>
                    <a:pt x="2211805" y="2091244"/>
                    <a:pt x="2200639" y="2118927"/>
                    <a:pt x="2221737" y="2085976"/>
                  </a:cubicBezTo>
                  <a:cubicBezTo>
                    <a:pt x="2225592" y="2079956"/>
                    <a:pt x="2227268" y="2072703"/>
                    <a:pt x="2231495" y="2066926"/>
                  </a:cubicBezTo>
                  <a:cubicBezTo>
                    <a:pt x="2235506" y="2061446"/>
                    <a:pt x="2241714" y="2057813"/>
                    <a:pt x="2246132" y="2052639"/>
                  </a:cubicBezTo>
                  <a:cubicBezTo>
                    <a:pt x="2270548" y="2024038"/>
                    <a:pt x="2238298" y="2053620"/>
                    <a:pt x="2270527" y="2019301"/>
                  </a:cubicBezTo>
                  <a:cubicBezTo>
                    <a:pt x="2282960" y="2006061"/>
                    <a:pt x="2298519" y="1995570"/>
                    <a:pt x="2309558" y="1981201"/>
                  </a:cubicBezTo>
                  <a:cubicBezTo>
                    <a:pt x="2316409" y="1972285"/>
                    <a:pt x="2321208" y="1966009"/>
                    <a:pt x="2324461" y="1961737"/>
                  </a:cubicBezTo>
                  <a:lnTo>
                    <a:pt x="2325579" y="1960258"/>
                  </a:lnTo>
                  <a:lnTo>
                    <a:pt x="2320466" y="1968224"/>
                  </a:lnTo>
                  <a:cubicBezTo>
                    <a:pt x="2321318" y="1967873"/>
                    <a:pt x="2326092" y="1962787"/>
                    <a:pt x="2338832" y="1947864"/>
                  </a:cubicBezTo>
                  <a:cubicBezTo>
                    <a:pt x="2357657" y="1925814"/>
                    <a:pt x="2338278" y="1940163"/>
                    <a:pt x="2363226" y="1919289"/>
                  </a:cubicBezTo>
                  <a:cubicBezTo>
                    <a:pt x="2369401" y="1914123"/>
                    <a:pt x="2376568" y="1910167"/>
                    <a:pt x="2382742" y="1905001"/>
                  </a:cubicBezTo>
                  <a:cubicBezTo>
                    <a:pt x="2387981" y="1900618"/>
                    <a:pt x="2391934" y="1894849"/>
                    <a:pt x="2397379" y="1890714"/>
                  </a:cubicBezTo>
                  <a:cubicBezTo>
                    <a:pt x="2406636" y="1883686"/>
                    <a:pt x="2418360" y="1879759"/>
                    <a:pt x="2426653" y="1871664"/>
                  </a:cubicBezTo>
                  <a:lnTo>
                    <a:pt x="2475443" y="1824039"/>
                  </a:lnTo>
                  <a:lnTo>
                    <a:pt x="2490079" y="1809751"/>
                  </a:lnTo>
                  <a:cubicBezTo>
                    <a:pt x="2498211" y="1801813"/>
                    <a:pt x="2508095" y="1795279"/>
                    <a:pt x="2514474" y="1785939"/>
                  </a:cubicBezTo>
                  <a:cubicBezTo>
                    <a:pt x="2517727" y="1781176"/>
                    <a:pt x="2520824" y="1776309"/>
                    <a:pt x="2524232" y="1771651"/>
                  </a:cubicBezTo>
                  <a:cubicBezTo>
                    <a:pt x="2528958" y="1765192"/>
                    <a:pt x="2534919" y="1759540"/>
                    <a:pt x="2538869" y="1752601"/>
                  </a:cubicBezTo>
                  <a:cubicBezTo>
                    <a:pt x="2543122" y="1745128"/>
                    <a:pt x="2544432" y="1736294"/>
                    <a:pt x="2548626" y="1728789"/>
                  </a:cubicBezTo>
                  <a:cubicBezTo>
                    <a:pt x="2554242" y="1718739"/>
                    <a:pt x="2561637" y="1709739"/>
                    <a:pt x="2568142" y="1700214"/>
                  </a:cubicBezTo>
                  <a:cubicBezTo>
                    <a:pt x="2571395" y="1695451"/>
                    <a:pt x="2576046" y="1691356"/>
                    <a:pt x="2577900" y="1685926"/>
                  </a:cubicBezTo>
                  <a:cubicBezTo>
                    <a:pt x="2579527" y="1681164"/>
                    <a:pt x="2580228" y="1675998"/>
                    <a:pt x="2582780" y="1671639"/>
                  </a:cubicBezTo>
                  <a:cubicBezTo>
                    <a:pt x="2586814" y="1664747"/>
                    <a:pt x="2592905" y="1659193"/>
                    <a:pt x="2597416" y="1652589"/>
                  </a:cubicBezTo>
                  <a:cubicBezTo>
                    <a:pt x="2602676" y="1644887"/>
                    <a:pt x="2606793" y="1636478"/>
                    <a:pt x="2612053" y="1628776"/>
                  </a:cubicBezTo>
                  <a:cubicBezTo>
                    <a:pt x="2616564" y="1622172"/>
                    <a:pt x="2622293" y="1616403"/>
                    <a:pt x="2626690" y="1609726"/>
                  </a:cubicBezTo>
                  <a:cubicBezTo>
                    <a:pt x="2636945" y="1594153"/>
                    <a:pt x="2645443" y="1577505"/>
                    <a:pt x="2655963" y="1562101"/>
                  </a:cubicBezTo>
                  <a:lnTo>
                    <a:pt x="2675479" y="1533526"/>
                  </a:lnTo>
                  <a:cubicBezTo>
                    <a:pt x="2678732" y="1528764"/>
                    <a:pt x="2681091" y="1523286"/>
                    <a:pt x="2685237" y="1519239"/>
                  </a:cubicBezTo>
                  <a:cubicBezTo>
                    <a:pt x="2690334" y="1514264"/>
                    <a:pt x="2693453" y="1511136"/>
                    <a:pt x="2695654" y="1508956"/>
                  </a:cubicBezTo>
                  <a:lnTo>
                    <a:pt x="2699942" y="1504950"/>
                  </a:lnTo>
                  <a:lnTo>
                    <a:pt x="2695576" y="1504950"/>
                  </a:lnTo>
                  <a:close/>
                </a:path>
              </a:pathLst>
            </a:custGeom>
            <a:solidFill>
              <a:srgbClr val="00B05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21D8F7F-7274-48B7-A032-0F4934B7F65A}"/>
                </a:ext>
              </a:extLst>
            </p:cNvPr>
            <p:cNvSpPr/>
            <p:nvPr/>
          </p:nvSpPr>
          <p:spPr>
            <a:xfrm>
              <a:off x="1685925" y="2028358"/>
              <a:ext cx="1995491" cy="3567581"/>
            </a:xfrm>
            <a:custGeom>
              <a:avLst/>
              <a:gdLst>
                <a:gd name="connsiteX0" fmla="*/ 1029413 w 1995491"/>
                <a:gd name="connsiteY0" fmla="*/ 0 h 3567581"/>
                <a:gd name="connsiteX1" fmla="*/ 1039995 w 1995491"/>
                <a:gd name="connsiteY1" fmla="*/ 20811 h 3567581"/>
                <a:gd name="connsiteX2" fmla="*/ 1962148 w 1995491"/>
                <a:gd name="connsiteY2" fmla="*/ 20811 h 3567581"/>
                <a:gd name="connsiteX3" fmla="*/ 1962148 w 1995491"/>
                <a:gd name="connsiteY3" fmla="*/ 1834366 h 3567581"/>
                <a:gd name="connsiteX4" fmla="*/ 1968432 w 1995491"/>
                <a:gd name="connsiteY4" fmla="*/ 1846725 h 3567581"/>
                <a:gd name="connsiteX5" fmla="*/ 1962696 w 1995491"/>
                <a:gd name="connsiteY5" fmla="*/ 1851535 h 3567581"/>
                <a:gd name="connsiteX6" fmla="*/ 1966217 w 1995491"/>
                <a:gd name="connsiteY6" fmla="*/ 1853081 h 3567581"/>
                <a:gd name="connsiteX7" fmla="*/ 1990612 w 1995491"/>
                <a:gd name="connsiteY7" fmla="*/ 1867368 h 3567581"/>
                <a:gd name="connsiteX8" fmla="*/ 1995491 w 1995491"/>
                <a:gd name="connsiteY8" fmla="*/ 1881656 h 3567581"/>
                <a:gd name="connsiteX9" fmla="*/ 1961338 w 1995491"/>
                <a:gd name="connsiteY9" fmla="*/ 1910231 h 3567581"/>
                <a:gd name="connsiteX10" fmla="*/ 1951580 w 1995491"/>
                <a:gd name="connsiteY10" fmla="*/ 1924518 h 3567581"/>
                <a:gd name="connsiteX11" fmla="*/ 1932064 w 1995491"/>
                <a:gd name="connsiteY11" fmla="*/ 1953093 h 3567581"/>
                <a:gd name="connsiteX12" fmla="*/ 1902791 w 1995491"/>
                <a:gd name="connsiteY12" fmla="*/ 2000718 h 3567581"/>
                <a:gd name="connsiteX13" fmla="*/ 1888154 w 1995491"/>
                <a:gd name="connsiteY13" fmla="*/ 2019768 h 3567581"/>
                <a:gd name="connsiteX14" fmla="*/ 1873517 w 1995491"/>
                <a:gd name="connsiteY14" fmla="*/ 2043581 h 3567581"/>
                <a:gd name="connsiteX15" fmla="*/ 1858881 w 1995491"/>
                <a:gd name="connsiteY15" fmla="*/ 2062631 h 3567581"/>
                <a:gd name="connsiteX16" fmla="*/ 1854001 w 1995491"/>
                <a:gd name="connsiteY16" fmla="*/ 2076918 h 3567581"/>
                <a:gd name="connsiteX17" fmla="*/ 1844243 w 1995491"/>
                <a:gd name="connsiteY17" fmla="*/ 2091206 h 3567581"/>
                <a:gd name="connsiteX18" fmla="*/ 1824727 w 1995491"/>
                <a:gd name="connsiteY18" fmla="*/ 2119781 h 3567581"/>
                <a:gd name="connsiteX19" fmla="*/ 1814970 w 1995491"/>
                <a:gd name="connsiteY19" fmla="*/ 2143593 h 3567581"/>
                <a:gd name="connsiteX20" fmla="*/ 1800333 w 1995491"/>
                <a:gd name="connsiteY20" fmla="*/ 2162643 h 3567581"/>
                <a:gd name="connsiteX21" fmla="*/ 1790575 w 1995491"/>
                <a:gd name="connsiteY21" fmla="*/ 2176931 h 3567581"/>
                <a:gd name="connsiteX22" fmla="*/ 1766180 w 1995491"/>
                <a:gd name="connsiteY22" fmla="*/ 2200743 h 3567581"/>
                <a:gd name="connsiteX23" fmla="*/ 1751544 w 1995491"/>
                <a:gd name="connsiteY23" fmla="*/ 2215031 h 3567581"/>
                <a:gd name="connsiteX24" fmla="*/ 1702754 w 1995491"/>
                <a:gd name="connsiteY24" fmla="*/ 2262656 h 3567581"/>
                <a:gd name="connsiteX25" fmla="*/ 1673480 w 1995491"/>
                <a:gd name="connsiteY25" fmla="*/ 2281706 h 3567581"/>
                <a:gd name="connsiteX26" fmla="*/ 1658843 w 1995491"/>
                <a:gd name="connsiteY26" fmla="*/ 2295993 h 3567581"/>
                <a:gd name="connsiteX27" fmla="*/ 1639327 w 1995491"/>
                <a:gd name="connsiteY27" fmla="*/ 2310281 h 3567581"/>
                <a:gd name="connsiteX28" fmla="*/ 1614933 w 1995491"/>
                <a:gd name="connsiteY28" fmla="*/ 2338856 h 3567581"/>
                <a:gd name="connsiteX29" fmla="*/ 1596567 w 1995491"/>
                <a:gd name="connsiteY29" fmla="*/ 2359216 h 3567581"/>
                <a:gd name="connsiteX30" fmla="*/ 1601680 w 1995491"/>
                <a:gd name="connsiteY30" fmla="*/ 2351250 h 3567581"/>
                <a:gd name="connsiteX31" fmla="*/ 1606188 w 1995491"/>
                <a:gd name="connsiteY31" fmla="*/ 2345286 h 3567581"/>
                <a:gd name="connsiteX32" fmla="*/ 1601738 w 1995491"/>
                <a:gd name="connsiteY32" fmla="*/ 2351159 h 3567581"/>
                <a:gd name="connsiteX33" fmla="*/ 1601680 w 1995491"/>
                <a:gd name="connsiteY33" fmla="*/ 2351250 h 3567581"/>
                <a:gd name="connsiteX34" fmla="*/ 1600562 w 1995491"/>
                <a:gd name="connsiteY34" fmla="*/ 2352729 h 3567581"/>
                <a:gd name="connsiteX35" fmla="*/ 1585659 w 1995491"/>
                <a:gd name="connsiteY35" fmla="*/ 2372193 h 3567581"/>
                <a:gd name="connsiteX36" fmla="*/ 1546628 w 1995491"/>
                <a:gd name="connsiteY36" fmla="*/ 2410293 h 3567581"/>
                <a:gd name="connsiteX37" fmla="*/ 1522233 w 1995491"/>
                <a:gd name="connsiteY37" fmla="*/ 2443631 h 3567581"/>
                <a:gd name="connsiteX38" fmla="*/ 1507596 w 1995491"/>
                <a:gd name="connsiteY38" fmla="*/ 2457918 h 3567581"/>
                <a:gd name="connsiteX39" fmla="*/ 1497838 w 1995491"/>
                <a:gd name="connsiteY39" fmla="*/ 2476968 h 3567581"/>
                <a:gd name="connsiteX40" fmla="*/ 1478323 w 1995491"/>
                <a:gd name="connsiteY40" fmla="*/ 2510306 h 3567581"/>
                <a:gd name="connsiteX41" fmla="*/ 1453927 w 1995491"/>
                <a:gd name="connsiteY41" fmla="*/ 2538881 h 3567581"/>
                <a:gd name="connsiteX42" fmla="*/ 1429533 w 1995491"/>
                <a:gd name="connsiteY42" fmla="*/ 2572218 h 3567581"/>
                <a:gd name="connsiteX43" fmla="*/ 1400259 w 1995491"/>
                <a:gd name="connsiteY43" fmla="*/ 2610318 h 3567581"/>
                <a:gd name="connsiteX44" fmla="*/ 1366106 w 1995491"/>
                <a:gd name="connsiteY44" fmla="*/ 2638893 h 3567581"/>
                <a:gd name="connsiteX45" fmla="*/ 1336832 w 1995491"/>
                <a:gd name="connsiteY45" fmla="*/ 2672231 h 3567581"/>
                <a:gd name="connsiteX46" fmla="*/ 1312438 w 1995491"/>
                <a:gd name="connsiteY46" fmla="*/ 2691281 h 3567581"/>
                <a:gd name="connsiteX47" fmla="*/ 1278285 w 1995491"/>
                <a:gd name="connsiteY47" fmla="*/ 2724618 h 3567581"/>
                <a:gd name="connsiteX48" fmla="*/ 1258769 w 1995491"/>
                <a:gd name="connsiteY48" fmla="*/ 2738906 h 3567581"/>
                <a:gd name="connsiteX49" fmla="*/ 1239253 w 1995491"/>
                <a:gd name="connsiteY49" fmla="*/ 2757956 h 3567581"/>
                <a:gd name="connsiteX50" fmla="*/ 1219738 w 1995491"/>
                <a:gd name="connsiteY50" fmla="*/ 2772243 h 3567581"/>
                <a:gd name="connsiteX51" fmla="*/ 1200222 w 1995491"/>
                <a:gd name="connsiteY51" fmla="*/ 2791293 h 3567581"/>
                <a:gd name="connsiteX52" fmla="*/ 1180706 w 1995491"/>
                <a:gd name="connsiteY52" fmla="*/ 2805581 h 3567581"/>
                <a:gd name="connsiteX53" fmla="*/ 1170948 w 1995491"/>
                <a:gd name="connsiteY53" fmla="*/ 2819868 h 3567581"/>
                <a:gd name="connsiteX54" fmla="*/ 1156312 w 1995491"/>
                <a:gd name="connsiteY54" fmla="*/ 2834156 h 3567581"/>
                <a:gd name="connsiteX55" fmla="*/ 1146554 w 1995491"/>
                <a:gd name="connsiteY55" fmla="*/ 2848443 h 3567581"/>
                <a:gd name="connsiteX56" fmla="*/ 1131917 w 1995491"/>
                <a:gd name="connsiteY56" fmla="*/ 2862731 h 3567581"/>
                <a:gd name="connsiteX57" fmla="*/ 1117280 w 1995491"/>
                <a:gd name="connsiteY57" fmla="*/ 2881781 h 3567581"/>
                <a:gd name="connsiteX58" fmla="*/ 1102643 w 1995491"/>
                <a:gd name="connsiteY58" fmla="*/ 2896068 h 3567581"/>
                <a:gd name="connsiteX59" fmla="*/ 1088007 w 1995491"/>
                <a:gd name="connsiteY59" fmla="*/ 2905593 h 3567581"/>
                <a:gd name="connsiteX60" fmla="*/ 1083127 w 1995491"/>
                <a:gd name="connsiteY60" fmla="*/ 2919881 h 3567581"/>
                <a:gd name="connsiteX61" fmla="*/ 1058733 w 1995491"/>
                <a:gd name="connsiteY61" fmla="*/ 2948456 h 3567581"/>
                <a:gd name="connsiteX62" fmla="*/ 1044095 w 1995491"/>
                <a:gd name="connsiteY62" fmla="*/ 2957981 h 3567581"/>
                <a:gd name="connsiteX63" fmla="*/ 1029459 w 1995491"/>
                <a:gd name="connsiteY63" fmla="*/ 2972268 h 3567581"/>
                <a:gd name="connsiteX64" fmla="*/ 1000185 w 1995491"/>
                <a:gd name="connsiteY64" fmla="*/ 2996081 h 3567581"/>
                <a:gd name="connsiteX65" fmla="*/ 966032 w 1995491"/>
                <a:gd name="connsiteY65" fmla="*/ 3010368 h 3567581"/>
                <a:gd name="connsiteX66" fmla="*/ 951396 w 1995491"/>
                <a:gd name="connsiteY66" fmla="*/ 3024656 h 3567581"/>
                <a:gd name="connsiteX67" fmla="*/ 912364 w 1995491"/>
                <a:gd name="connsiteY67" fmla="*/ 3057993 h 3567581"/>
                <a:gd name="connsiteX68" fmla="*/ 892848 w 1995491"/>
                <a:gd name="connsiteY68" fmla="*/ 3067518 h 3567581"/>
                <a:gd name="connsiteX69" fmla="*/ 873333 w 1995491"/>
                <a:gd name="connsiteY69" fmla="*/ 3081806 h 3567581"/>
                <a:gd name="connsiteX70" fmla="*/ 848937 w 1995491"/>
                <a:gd name="connsiteY70" fmla="*/ 3096093 h 3567581"/>
                <a:gd name="connsiteX71" fmla="*/ 809906 w 1995491"/>
                <a:gd name="connsiteY71" fmla="*/ 3115143 h 3567581"/>
                <a:gd name="connsiteX72" fmla="*/ 795269 w 1995491"/>
                <a:gd name="connsiteY72" fmla="*/ 3129431 h 3567581"/>
                <a:gd name="connsiteX73" fmla="*/ 775754 w 1995491"/>
                <a:gd name="connsiteY73" fmla="*/ 3143718 h 3567581"/>
                <a:gd name="connsiteX74" fmla="*/ 741601 w 1995491"/>
                <a:gd name="connsiteY74" fmla="*/ 3167531 h 3567581"/>
                <a:gd name="connsiteX75" fmla="*/ 717206 w 1995491"/>
                <a:gd name="connsiteY75" fmla="*/ 3181818 h 3567581"/>
                <a:gd name="connsiteX76" fmla="*/ 687933 w 1995491"/>
                <a:gd name="connsiteY76" fmla="*/ 3210393 h 3567581"/>
                <a:gd name="connsiteX77" fmla="*/ 653779 w 1995491"/>
                <a:gd name="connsiteY77" fmla="*/ 3234206 h 3567581"/>
                <a:gd name="connsiteX78" fmla="*/ 624506 w 1995491"/>
                <a:gd name="connsiteY78" fmla="*/ 3262781 h 3567581"/>
                <a:gd name="connsiteX79" fmla="*/ 585474 w 1995491"/>
                <a:gd name="connsiteY79" fmla="*/ 3281831 h 3567581"/>
                <a:gd name="connsiteX80" fmla="*/ 561080 w 1995491"/>
                <a:gd name="connsiteY80" fmla="*/ 3296118 h 3567581"/>
                <a:gd name="connsiteX81" fmla="*/ 541564 w 1995491"/>
                <a:gd name="connsiteY81" fmla="*/ 3305643 h 3567581"/>
                <a:gd name="connsiteX82" fmla="*/ 512290 w 1995491"/>
                <a:gd name="connsiteY82" fmla="*/ 3324693 h 3567581"/>
                <a:gd name="connsiteX83" fmla="*/ 473259 w 1995491"/>
                <a:gd name="connsiteY83" fmla="*/ 3348506 h 3567581"/>
                <a:gd name="connsiteX84" fmla="*/ 448864 w 1995491"/>
                <a:gd name="connsiteY84" fmla="*/ 3367556 h 3567581"/>
                <a:gd name="connsiteX85" fmla="*/ 414711 w 1995491"/>
                <a:gd name="connsiteY85" fmla="*/ 3377081 h 3567581"/>
                <a:gd name="connsiteX86" fmla="*/ 385438 w 1995491"/>
                <a:gd name="connsiteY86" fmla="*/ 3396131 h 3567581"/>
                <a:gd name="connsiteX87" fmla="*/ 346406 w 1995491"/>
                <a:gd name="connsiteY87" fmla="*/ 3415181 h 3567581"/>
                <a:gd name="connsiteX88" fmla="*/ 322011 w 1995491"/>
                <a:gd name="connsiteY88" fmla="*/ 3429468 h 3567581"/>
                <a:gd name="connsiteX89" fmla="*/ 307374 w 1995491"/>
                <a:gd name="connsiteY89" fmla="*/ 3438993 h 3567581"/>
                <a:gd name="connsiteX90" fmla="*/ 253705 w 1995491"/>
                <a:gd name="connsiteY90" fmla="*/ 3458043 h 3567581"/>
                <a:gd name="connsiteX91" fmla="*/ 219553 w 1995491"/>
                <a:gd name="connsiteY91" fmla="*/ 3481856 h 3567581"/>
                <a:gd name="connsiteX92" fmla="*/ 175642 w 1995491"/>
                <a:gd name="connsiteY92" fmla="*/ 3505668 h 3567581"/>
                <a:gd name="connsiteX93" fmla="*/ 156126 w 1995491"/>
                <a:gd name="connsiteY93" fmla="*/ 3510431 h 3567581"/>
                <a:gd name="connsiteX94" fmla="*/ 131732 w 1995491"/>
                <a:gd name="connsiteY94" fmla="*/ 3515193 h 3567581"/>
                <a:gd name="connsiteX95" fmla="*/ 92701 w 1995491"/>
                <a:gd name="connsiteY95" fmla="*/ 3529481 h 3567581"/>
                <a:gd name="connsiteX96" fmla="*/ 63427 w 1995491"/>
                <a:gd name="connsiteY96" fmla="*/ 3539006 h 3567581"/>
                <a:gd name="connsiteX97" fmla="*/ 43911 w 1995491"/>
                <a:gd name="connsiteY97" fmla="*/ 3548531 h 3567581"/>
                <a:gd name="connsiteX98" fmla="*/ 0 w 1995491"/>
                <a:gd name="connsiteY98" fmla="*/ 3567581 h 3567581"/>
                <a:gd name="connsiteX99" fmla="*/ 19516 w 1995491"/>
                <a:gd name="connsiteY99" fmla="*/ 3500906 h 3567581"/>
                <a:gd name="connsiteX100" fmla="*/ 29274 w 1995491"/>
                <a:gd name="connsiteY100" fmla="*/ 3477093 h 3567581"/>
                <a:gd name="connsiteX101" fmla="*/ 34153 w 1995491"/>
                <a:gd name="connsiteY101" fmla="*/ 3462806 h 3567581"/>
                <a:gd name="connsiteX102" fmla="*/ 48790 w 1995491"/>
                <a:gd name="connsiteY102" fmla="*/ 3415181 h 3567581"/>
                <a:gd name="connsiteX103" fmla="*/ 58547 w 1995491"/>
                <a:gd name="connsiteY103" fmla="*/ 3400893 h 3567581"/>
                <a:gd name="connsiteX104" fmla="*/ 70535 w 1995491"/>
                <a:gd name="connsiteY104" fmla="*/ 3392118 h 356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995491" h="3567581">
                  <a:moveTo>
                    <a:pt x="1029413" y="0"/>
                  </a:moveTo>
                  <a:lnTo>
                    <a:pt x="1039995" y="20811"/>
                  </a:lnTo>
                  <a:lnTo>
                    <a:pt x="1962148" y="20811"/>
                  </a:lnTo>
                  <a:lnTo>
                    <a:pt x="1962148" y="1834366"/>
                  </a:lnTo>
                  <a:lnTo>
                    <a:pt x="1968432" y="1846725"/>
                  </a:lnTo>
                  <a:lnTo>
                    <a:pt x="1962696" y="1851535"/>
                  </a:lnTo>
                  <a:lnTo>
                    <a:pt x="1966217" y="1853081"/>
                  </a:lnTo>
                  <a:cubicBezTo>
                    <a:pt x="1974699" y="1857221"/>
                    <a:pt x="1983907" y="1860823"/>
                    <a:pt x="1990612" y="1867368"/>
                  </a:cubicBezTo>
                  <a:cubicBezTo>
                    <a:pt x="1994249" y="1870918"/>
                    <a:pt x="1993864" y="1876893"/>
                    <a:pt x="1995491" y="1881656"/>
                  </a:cubicBezTo>
                  <a:cubicBezTo>
                    <a:pt x="1970456" y="1899984"/>
                    <a:pt x="1981726" y="1890330"/>
                    <a:pt x="1961338" y="1910231"/>
                  </a:cubicBezTo>
                  <a:cubicBezTo>
                    <a:pt x="1957192" y="1914278"/>
                    <a:pt x="1954833" y="1919756"/>
                    <a:pt x="1951580" y="1924518"/>
                  </a:cubicBezTo>
                  <a:lnTo>
                    <a:pt x="1932064" y="1953093"/>
                  </a:lnTo>
                  <a:cubicBezTo>
                    <a:pt x="1921544" y="1968497"/>
                    <a:pt x="1913046" y="1985145"/>
                    <a:pt x="1902791" y="2000718"/>
                  </a:cubicBezTo>
                  <a:cubicBezTo>
                    <a:pt x="1898394" y="2007395"/>
                    <a:pt x="1892665" y="2013164"/>
                    <a:pt x="1888154" y="2019768"/>
                  </a:cubicBezTo>
                  <a:cubicBezTo>
                    <a:pt x="1882894" y="2027470"/>
                    <a:pt x="1878777" y="2035879"/>
                    <a:pt x="1873517" y="2043581"/>
                  </a:cubicBezTo>
                  <a:cubicBezTo>
                    <a:pt x="1869006" y="2050185"/>
                    <a:pt x="1862915" y="2055739"/>
                    <a:pt x="1858881" y="2062631"/>
                  </a:cubicBezTo>
                  <a:cubicBezTo>
                    <a:pt x="1856329" y="2066990"/>
                    <a:pt x="1855628" y="2072156"/>
                    <a:pt x="1854001" y="2076918"/>
                  </a:cubicBezTo>
                  <a:cubicBezTo>
                    <a:pt x="1852147" y="2082348"/>
                    <a:pt x="1847496" y="2086443"/>
                    <a:pt x="1844243" y="2091206"/>
                  </a:cubicBezTo>
                  <a:cubicBezTo>
                    <a:pt x="1837738" y="2100731"/>
                    <a:pt x="1830343" y="2109731"/>
                    <a:pt x="1824727" y="2119781"/>
                  </a:cubicBezTo>
                  <a:cubicBezTo>
                    <a:pt x="1820533" y="2127286"/>
                    <a:pt x="1819223" y="2136120"/>
                    <a:pt x="1814970" y="2143593"/>
                  </a:cubicBezTo>
                  <a:cubicBezTo>
                    <a:pt x="1811020" y="2150532"/>
                    <a:pt x="1805059" y="2156184"/>
                    <a:pt x="1800333" y="2162643"/>
                  </a:cubicBezTo>
                  <a:cubicBezTo>
                    <a:pt x="1796925" y="2167301"/>
                    <a:pt x="1793828" y="2172168"/>
                    <a:pt x="1790575" y="2176931"/>
                  </a:cubicBezTo>
                  <a:cubicBezTo>
                    <a:pt x="1784196" y="2186271"/>
                    <a:pt x="1774312" y="2192805"/>
                    <a:pt x="1766180" y="2200743"/>
                  </a:cubicBezTo>
                  <a:lnTo>
                    <a:pt x="1751544" y="2215031"/>
                  </a:lnTo>
                  <a:lnTo>
                    <a:pt x="1702754" y="2262656"/>
                  </a:lnTo>
                  <a:cubicBezTo>
                    <a:pt x="1694461" y="2270751"/>
                    <a:pt x="1682737" y="2274678"/>
                    <a:pt x="1673480" y="2281706"/>
                  </a:cubicBezTo>
                  <a:cubicBezTo>
                    <a:pt x="1668035" y="2285841"/>
                    <a:pt x="1664082" y="2291610"/>
                    <a:pt x="1658843" y="2295993"/>
                  </a:cubicBezTo>
                  <a:cubicBezTo>
                    <a:pt x="1652669" y="2301159"/>
                    <a:pt x="1645502" y="2305115"/>
                    <a:pt x="1639327" y="2310281"/>
                  </a:cubicBezTo>
                  <a:cubicBezTo>
                    <a:pt x="1614379" y="2331155"/>
                    <a:pt x="1633758" y="2316806"/>
                    <a:pt x="1614933" y="2338856"/>
                  </a:cubicBezTo>
                  <a:cubicBezTo>
                    <a:pt x="1602193" y="2353779"/>
                    <a:pt x="1597419" y="2358865"/>
                    <a:pt x="1596567" y="2359216"/>
                  </a:cubicBezTo>
                  <a:lnTo>
                    <a:pt x="1601680" y="2351250"/>
                  </a:lnTo>
                  <a:lnTo>
                    <a:pt x="1606188" y="2345286"/>
                  </a:lnTo>
                  <a:cubicBezTo>
                    <a:pt x="1607520" y="2343480"/>
                    <a:pt x="1604689" y="2347138"/>
                    <a:pt x="1601738" y="2351159"/>
                  </a:cubicBezTo>
                  <a:lnTo>
                    <a:pt x="1601680" y="2351250"/>
                  </a:lnTo>
                  <a:lnTo>
                    <a:pt x="1600562" y="2352729"/>
                  </a:lnTo>
                  <a:cubicBezTo>
                    <a:pt x="1597309" y="2357001"/>
                    <a:pt x="1592510" y="2363277"/>
                    <a:pt x="1585659" y="2372193"/>
                  </a:cubicBezTo>
                  <a:cubicBezTo>
                    <a:pt x="1574620" y="2386562"/>
                    <a:pt x="1559061" y="2397053"/>
                    <a:pt x="1546628" y="2410293"/>
                  </a:cubicBezTo>
                  <a:cubicBezTo>
                    <a:pt x="1514399" y="2444612"/>
                    <a:pt x="1546649" y="2415030"/>
                    <a:pt x="1522233" y="2443631"/>
                  </a:cubicBezTo>
                  <a:cubicBezTo>
                    <a:pt x="1517815" y="2448805"/>
                    <a:pt x="1511607" y="2452438"/>
                    <a:pt x="1507596" y="2457918"/>
                  </a:cubicBezTo>
                  <a:cubicBezTo>
                    <a:pt x="1503369" y="2463695"/>
                    <a:pt x="1501693" y="2470948"/>
                    <a:pt x="1497838" y="2476968"/>
                  </a:cubicBezTo>
                  <a:cubicBezTo>
                    <a:pt x="1476740" y="2509919"/>
                    <a:pt x="1487906" y="2482236"/>
                    <a:pt x="1478323" y="2510306"/>
                  </a:cubicBezTo>
                  <a:cubicBezTo>
                    <a:pt x="1456754" y="2541886"/>
                    <a:pt x="1482106" y="2506790"/>
                    <a:pt x="1453927" y="2538881"/>
                  </a:cubicBezTo>
                  <a:cubicBezTo>
                    <a:pt x="1444854" y="2549214"/>
                    <a:pt x="1437253" y="2560914"/>
                    <a:pt x="1429533" y="2572218"/>
                  </a:cubicBezTo>
                  <a:cubicBezTo>
                    <a:pt x="1420512" y="2585427"/>
                    <a:pt x="1410558" y="2598031"/>
                    <a:pt x="1400259" y="2610318"/>
                  </a:cubicBezTo>
                  <a:cubicBezTo>
                    <a:pt x="1376356" y="2638836"/>
                    <a:pt x="1395286" y="2610410"/>
                    <a:pt x="1366106" y="2638893"/>
                  </a:cubicBezTo>
                  <a:cubicBezTo>
                    <a:pt x="1321273" y="2682656"/>
                    <a:pt x="1379331" y="2635932"/>
                    <a:pt x="1336832" y="2672231"/>
                  </a:cubicBezTo>
                  <a:cubicBezTo>
                    <a:pt x="1328995" y="2678925"/>
                    <a:pt x="1320569" y="2684931"/>
                    <a:pt x="1312438" y="2691281"/>
                  </a:cubicBezTo>
                  <a:cubicBezTo>
                    <a:pt x="1299866" y="2701098"/>
                    <a:pt x="1290198" y="2714047"/>
                    <a:pt x="1278285" y="2724618"/>
                  </a:cubicBezTo>
                  <a:cubicBezTo>
                    <a:pt x="1272268" y="2729957"/>
                    <a:pt x="1264889" y="2733679"/>
                    <a:pt x="1258769" y="2738906"/>
                  </a:cubicBezTo>
                  <a:cubicBezTo>
                    <a:pt x="1251846" y="2744820"/>
                    <a:pt x="1246177" y="2752043"/>
                    <a:pt x="1239253" y="2757956"/>
                  </a:cubicBezTo>
                  <a:cubicBezTo>
                    <a:pt x="1233133" y="2763183"/>
                    <a:pt x="1225858" y="2767016"/>
                    <a:pt x="1219738" y="2772243"/>
                  </a:cubicBezTo>
                  <a:cubicBezTo>
                    <a:pt x="1212814" y="2778156"/>
                    <a:pt x="1207145" y="2785379"/>
                    <a:pt x="1200222" y="2791293"/>
                  </a:cubicBezTo>
                  <a:cubicBezTo>
                    <a:pt x="1194102" y="2796520"/>
                    <a:pt x="1186456" y="2799968"/>
                    <a:pt x="1180706" y="2805581"/>
                  </a:cubicBezTo>
                  <a:cubicBezTo>
                    <a:pt x="1176560" y="2809628"/>
                    <a:pt x="1174702" y="2815471"/>
                    <a:pt x="1170948" y="2819868"/>
                  </a:cubicBezTo>
                  <a:cubicBezTo>
                    <a:pt x="1166531" y="2825042"/>
                    <a:pt x="1160729" y="2828982"/>
                    <a:pt x="1156312" y="2834156"/>
                  </a:cubicBezTo>
                  <a:cubicBezTo>
                    <a:pt x="1152558" y="2838553"/>
                    <a:pt x="1150308" y="2844046"/>
                    <a:pt x="1146554" y="2848443"/>
                  </a:cubicBezTo>
                  <a:cubicBezTo>
                    <a:pt x="1142136" y="2853617"/>
                    <a:pt x="1136407" y="2857617"/>
                    <a:pt x="1131917" y="2862731"/>
                  </a:cubicBezTo>
                  <a:cubicBezTo>
                    <a:pt x="1126624" y="2868758"/>
                    <a:pt x="1122573" y="2875755"/>
                    <a:pt x="1117280" y="2881781"/>
                  </a:cubicBezTo>
                  <a:cubicBezTo>
                    <a:pt x="1112790" y="2886895"/>
                    <a:pt x="1107943" y="2891756"/>
                    <a:pt x="1102643" y="2896068"/>
                  </a:cubicBezTo>
                  <a:cubicBezTo>
                    <a:pt x="1098138" y="2899732"/>
                    <a:pt x="1091670" y="2901124"/>
                    <a:pt x="1088007" y="2905593"/>
                  </a:cubicBezTo>
                  <a:cubicBezTo>
                    <a:pt x="1084794" y="2909513"/>
                    <a:pt x="1084754" y="2915118"/>
                    <a:pt x="1083127" y="2919881"/>
                  </a:cubicBezTo>
                  <a:cubicBezTo>
                    <a:pt x="1074996" y="2929406"/>
                    <a:pt x="1067714" y="2939689"/>
                    <a:pt x="1058733" y="2948456"/>
                  </a:cubicBezTo>
                  <a:cubicBezTo>
                    <a:pt x="1054587" y="2952503"/>
                    <a:pt x="1048600" y="2954317"/>
                    <a:pt x="1044095" y="2957981"/>
                  </a:cubicBezTo>
                  <a:cubicBezTo>
                    <a:pt x="1038795" y="2962293"/>
                    <a:pt x="1034760" y="2967956"/>
                    <a:pt x="1029459" y="2972268"/>
                  </a:cubicBezTo>
                  <a:cubicBezTo>
                    <a:pt x="988713" y="3005413"/>
                    <a:pt x="1042935" y="2954349"/>
                    <a:pt x="1000185" y="2996081"/>
                  </a:cubicBezTo>
                  <a:cubicBezTo>
                    <a:pt x="988239" y="2999967"/>
                    <a:pt x="976584" y="3003011"/>
                    <a:pt x="966032" y="3010368"/>
                  </a:cubicBezTo>
                  <a:cubicBezTo>
                    <a:pt x="960417" y="3014283"/>
                    <a:pt x="957011" y="3020741"/>
                    <a:pt x="951396" y="3024656"/>
                  </a:cubicBezTo>
                  <a:cubicBezTo>
                    <a:pt x="911031" y="3052800"/>
                    <a:pt x="952938" y="3008487"/>
                    <a:pt x="912364" y="3057993"/>
                  </a:cubicBezTo>
                  <a:cubicBezTo>
                    <a:pt x="905859" y="3061168"/>
                    <a:pt x="899016" y="3063755"/>
                    <a:pt x="892848" y="3067518"/>
                  </a:cubicBezTo>
                  <a:cubicBezTo>
                    <a:pt x="885953" y="3071725"/>
                    <a:pt x="880099" y="3077403"/>
                    <a:pt x="873333" y="3081806"/>
                  </a:cubicBezTo>
                  <a:cubicBezTo>
                    <a:pt x="865442" y="3086941"/>
                    <a:pt x="857070" y="3091331"/>
                    <a:pt x="848937" y="3096093"/>
                  </a:cubicBezTo>
                  <a:cubicBezTo>
                    <a:pt x="836464" y="3103398"/>
                    <a:pt x="822178" y="3107520"/>
                    <a:pt x="809906" y="3115143"/>
                  </a:cubicBezTo>
                  <a:cubicBezTo>
                    <a:pt x="804085" y="3118759"/>
                    <a:pt x="800509" y="3125048"/>
                    <a:pt x="795269" y="3129431"/>
                  </a:cubicBezTo>
                  <a:cubicBezTo>
                    <a:pt x="789096" y="3134597"/>
                    <a:pt x="782259" y="3138956"/>
                    <a:pt x="775754" y="3143718"/>
                  </a:cubicBezTo>
                  <a:cubicBezTo>
                    <a:pt x="745917" y="3153427"/>
                    <a:pt x="776330" y="3141164"/>
                    <a:pt x="741601" y="3167531"/>
                  </a:cubicBezTo>
                  <a:cubicBezTo>
                    <a:pt x="734115" y="3173214"/>
                    <a:pt x="725337" y="3177056"/>
                    <a:pt x="717206" y="3181818"/>
                  </a:cubicBezTo>
                  <a:cubicBezTo>
                    <a:pt x="705373" y="3188748"/>
                    <a:pt x="698189" y="3201382"/>
                    <a:pt x="687933" y="3210393"/>
                  </a:cubicBezTo>
                  <a:cubicBezTo>
                    <a:pt x="679283" y="3217992"/>
                    <a:pt x="663964" y="3227579"/>
                    <a:pt x="653779" y="3234206"/>
                  </a:cubicBezTo>
                  <a:cubicBezTo>
                    <a:pt x="642297" y="3241678"/>
                    <a:pt x="635187" y="3254251"/>
                    <a:pt x="624506" y="3262781"/>
                  </a:cubicBezTo>
                  <a:cubicBezTo>
                    <a:pt x="592632" y="3288237"/>
                    <a:pt x="610772" y="3269484"/>
                    <a:pt x="585474" y="3281831"/>
                  </a:cubicBezTo>
                  <a:cubicBezTo>
                    <a:pt x="576993" y="3285971"/>
                    <a:pt x="569370" y="3291623"/>
                    <a:pt x="561080" y="3296118"/>
                  </a:cubicBezTo>
                  <a:cubicBezTo>
                    <a:pt x="554722" y="3299566"/>
                    <a:pt x="548069" y="3302468"/>
                    <a:pt x="541564" y="3305643"/>
                  </a:cubicBezTo>
                  <a:cubicBezTo>
                    <a:pt x="531075" y="3310763"/>
                    <a:pt x="522185" y="3318547"/>
                    <a:pt x="512290" y="3324693"/>
                  </a:cubicBezTo>
                  <a:cubicBezTo>
                    <a:pt x="500163" y="3332226"/>
                    <a:pt x="485091" y="3339844"/>
                    <a:pt x="473259" y="3348506"/>
                  </a:cubicBezTo>
                  <a:cubicBezTo>
                    <a:pt x="464928" y="3354605"/>
                    <a:pt x="456996" y="3361206"/>
                    <a:pt x="448864" y="3367556"/>
                  </a:cubicBezTo>
                  <a:cubicBezTo>
                    <a:pt x="427865" y="3374388"/>
                    <a:pt x="439216" y="3371100"/>
                    <a:pt x="414711" y="3377081"/>
                  </a:cubicBezTo>
                  <a:cubicBezTo>
                    <a:pt x="403334" y="3379858"/>
                    <a:pt x="395196" y="3389781"/>
                    <a:pt x="385438" y="3396131"/>
                  </a:cubicBezTo>
                  <a:cubicBezTo>
                    <a:pt x="373335" y="3404007"/>
                    <a:pt x="359214" y="3408449"/>
                    <a:pt x="346406" y="3415181"/>
                  </a:cubicBezTo>
                  <a:cubicBezTo>
                    <a:pt x="338057" y="3419570"/>
                    <a:pt x="330053" y="3424562"/>
                    <a:pt x="322011" y="3429468"/>
                  </a:cubicBezTo>
                  <a:cubicBezTo>
                    <a:pt x="317038" y="3432501"/>
                    <a:pt x="312619" y="3436433"/>
                    <a:pt x="307374" y="3438993"/>
                  </a:cubicBezTo>
                  <a:cubicBezTo>
                    <a:pt x="270531" y="3456975"/>
                    <a:pt x="294692" y="3440262"/>
                    <a:pt x="253705" y="3458043"/>
                  </a:cubicBezTo>
                  <a:cubicBezTo>
                    <a:pt x="247869" y="3460575"/>
                    <a:pt x="222174" y="3479938"/>
                    <a:pt x="219553" y="3481856"/>
                  </a:cubicBezTo>
                  <a:cubicBezTo>
                    <a:pt x="193790" y="3490238"/>
                    <a:pt x="209195" y="3483833"/>
                    <a:pt x="175642" y="3505668"/>
                  </a:cubicBezTo>
                  <a:cubicBezTo>
                    <a:pt x="169137" y="3507256"/>
                    <a:pt x="162673" y="3509011"/>
                    <a:pt x="156126" y="3510431"/>
                  </a:cubicBezTo>
                  <a:cubicBezTo>
                    <a:pt x="148031" y="3512187"/>
                    <a:pt x="139777" y="3513230"/>
                    <a:pt x="131732" y="3515193"/>
                  </a:cubicBezTo>
                  <a:cubicBezTo>
                    <a:pt x="121537" y="3517681"/>
                    <a:pt x="100158" y="3526569"/>
                    <a:pt x="92701" y="3529481"/>
                  </a:cubicBezTo>
                  <a:cubicBezTo>
                    <a:pt x="83151" y="3533210"/>
                    <a:pt x="72977" y="3535277"/>
                    <a:pt x="63427" y="3539006"/>
                  </a:cubicBezTo>
                  <a:cubicBezTo>
                    <a:pt x="56674" y="3541643"/>
                    <a:pt x="50515" y="3545556"/>
                    <a:pt x="43911" y="3548531"/>
                  </a:cubicBezTo>
                  <a:lnTo>
                    <a:pt x="0" y="3567581"/>
                  </a:lnTo>
                  <a:cubicBezTo>
                    <a:pt x="19516" y="3519956"/>
                    <a:pt x="17770" y="3510277"/>
                    <a:pt x="19516" y="3500906"/>
                  </a:cubicBezTo>
                  <a:cubicBezTo>
                    <a:pt x="21082" y="3492495"/>
                    <a:pt x="26198" y="3485098"/>
                    <a:pt x="29274" y="3477093"/>
                  </a:cubicBezTo>
                  <a:cubicBezTo>
                    <a:pt x="31080" y="3472393"/>
                    <a:pt x="32741" y="3467633"/>
                    <a:pt x="34153" y="3462806"/>
                  </a:cubicBezTo>
                  <a:cubicBezTo>
                    <a:pt x="39832" y="3443406"/>
                    <a:pt x="39510" y="3435562"/>
                    <a:pt x="48790" y="3415181"/>
                  </a:cubicBezTo>
                  <a:cubicBezTo>
                    <a:pt x="51171" y="3409950"/>
                    <a:pt x="55295" y="3405656"/>
                    <a:pt x="58547" y="3400893"/>
                  </a:cubicBezTo>
                  <a:lnTo>
                    <a:pt x="70535" y="3392118"/>
                  </a:lnTo>
                  <a:close/>
                </a:path>
              </a:pathLst>
            </a:cu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7D241CD2-DC79-4904-99B0-BF198B672D1F}"/>
                </a:ext>
              </a:extLst>
            </p:cNvPr>
            <p:cNvSpPr/>
            <p:nvPr/>
          </p:nvSpPr>
          <p:spPr>
            <a:xfrm rot="10800000">
              <a:off x="3645918" y="2052636"/>
              <a:ext cx="1081709" cy="1895477"/>
            </a:xfrm>
            <a:custGeom>
              <a:avLst/>
              <a:gdLst>
                <a:gd name="connsiteX0" fmla="*/ 1079551 w 1081709"/>
                <a:gd name="connsiteY0" fmla="*/ 1895477 h 1895477"/>
                <a:gd name="connsiteX1" fmla="*/ 0 w 1081709"/>
                <a:gd name="connsiteY1" fmla="*/ 1895477 h 1895477"/>
                <a:gd name="connsiteX2" fmla="*/ 0 w 1081709"/>
                <a:gd name="connsiteY2" fmla="*/ 1504952 h 1895477"/>
                <a:gd name="connsiteX3" fmla="*/ 2160 w 1081709"/>
                <a:gd name="connsiteY3" fmla="*/ 1504952 h 1895477"/>
                <a:gd name="connsiteX4" fmla="*/ 1081709 w 1081709"/>
                <a:gd name="connsiteY4" fmla="*/ 0 h 1895477"/>
                <a:gd name="connsiteX5" fmla="*/ 1081709 w 1081709"/>
                <a:gd name="connsiteY5" fmla="*/ 1504954 h 1895477"/>
                <a:gd name="connsiteX6" fmla="*/ 1079551 w 1081709"/>
                <a:gd name="connsiteY6" fmla="*/ 1504954 h 189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9" h="1895477">
                  <a:moveTo>
                    <a:pt x="1079551" y="1895477"/>
                  </a:moveTo>
                  <a:lnTo>
                    <a:pt x="0" y="1895477"/>
                  </a:lnTo>
                  <a:lnTo>
                    <a:pt x="0" y="1504952"/>
                  </a:lnTo>
                  <a:lnTo>
                    <a:pt x="2160" y="1504952"/>
                  </a:lnTo>
                  <a:lnTo>
                    <a:pt x="1081709" y="0"/>
                  </a:lnTo>
                  <a:lnTo>
                    <a:pt x="1081709" y="1504954"/>
                  </a:lnTo>
                  <a:lnTo>
                    <a:pt x="1079551" y="150495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>
                    <a:alpha val="40000"/>
                  </a:srgbClr>
                </a:gs>
                <a:gs pos="100000">
                  <a:srgbClr val="00B050">
                    <a:alpha val="18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BA8BB96-E602-400D-A373-F0B6F384B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70" y="1376174"/>
              <a:ext cx="4867275" cy="496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84CC421E-1887-4321-AD00-23D99CEC0BD3}"/>
              </a:ext>
            </a:extLst>
          </p:cNvPr>
          <p:cNvSpPr txBox="1"/>
          <p:nvPr/>
        </p:nvSpPr>
        <p:spPr>
          <a:xfrm>
            <a:off x="7297099" y="1560558"/>
            <a:ext cx="3975446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fr-FR" sz="2600" b="1" baseline="0" dirty="0">
                <a:solidFill>
                  <a:srgbClr val="00B0F0"/>
                </a:solidFill>
              </a:rPr>
              <a:t>Diagramme (</a:t>
            </a:r>
            <a:r>
              <a:rPr lang="fr-FR" sz="2600" b="1" baseline="0" dirty="0" err="1">
                <a:solidFill>
                  <a:srgbClr val="00B0F0"/>
                </a:solidFill>
              </a:rPr>
              <a:t>T,P</a:t>
            </a:r>
            <a:r>
              <a:rPr lang="fr-FR" sz="2600" b="1" baseline="0" dirty="0">
                <a:solidFill>
                  <a:srgbClr val="00B0F0"/>
                </a:solidFill>
              </a:rPr>
              <a:t>) de l’eau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A7B660-2145-43F0-8E2F-FAC3E1A1221A}"/>
              </a:ext>
            </a:extLst>
          </p:cNvPr>
          <p:cNvSpPr txBox="1"/>
          <p:nvPr/>
        </p:nvSpPr>
        <p:spPr>
          <a:xfrm>
            <a:off x="1548264" y="1533664"/>
            <a:ext cx="2589592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fr-FR" sz="2600" b="1" baseline="0" dirty="0">
                <a:solidFill>
                  <a:srgbClr val="00B0F0"/>
                </a:solidFill>
              </a:rPr>
              <a:t>Diagramme (</a:t>
            </a:r>
            <a:r>
              <a:rPr lang="fr-FR" sz="2600" b="1" baseline="0" dirty="0" err="1">
                <a:solidFill>
                  <a:srgbClr val="00B0F0"/>
                </a:solidFill>
              </a:rPr>
              <a:t>T,P</a:t>
            </a:r>
            <a:r>
              <a:rPr lang="fr-FR" sz="2600" b="1" baseline="0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232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8491-DBA4-4D31-8206-973C1F96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00" dirty="0"/>
              <a:t>II – Mélange binaire avec miscibilité totale à l’état solide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9BB6C6-BE8A-4331-86E7-EB05376B1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7528F-A132-413E-8187-47E1436F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97ED2-01E2-446D-B218-0F66E55F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81210D8-E67E-4C02-952B-31D0255CF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1) Courbe d’analyse thermique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870581-7B43-4098-B68E-B92A4C96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t="20042" r="3714" b="17249"/>
          <a:stretch/>
        </p:blipFill>
        <p:spPr>
          <a:xfrm rot="-60000">
            <a:off x="153480" y="2012355"/>
            <a:ext cx="9431910" cy="366609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A0AF8DF-0D50-4DFB-8CC7-292FE1484D3A}"/>
              </a:ext>
            </a:extLst>
          </p:cNvPr>
          <p:cNvSpPr txBox="1"/>
          <p:nvPr/>
        </p:nvSpPr>
        <p:spPr>
          <a:xfrm>
            <a:off x="838564" y="5471671"/>
            <a:ext cx="2899188" cy="5918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fr-FR"/>
            </a:defPPr>
            <a:lvl1pPr algn="ctr">
              <a:defRPr sz="2400" b="1" baseline="0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Fig. 1. </a:t>
            </a:r>
            <a:r>
              <a:rPr lang="fr-FR" dirty="0">
                <a:solidFill>
                  <a:schemeClr val="tx1"/>
                </a:solidFill>
              </a:rPr>
              <a:t>Courbe d’analyse thermique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CCF7E4-7CC3-4ACE-BFAF-ABA99F5EFB12}"/>
              </a:ext>
            </a:extLst>
          </p:cNvPr>
          <p:cNvSpPr txBox="1"/>
          <p:nvPr/>
        </p:nvSpPr>
        <p:spPr>
          <a:xfrm>
            <a:off x="4671865" y="5633431"/>
            <a:ext cx="4010685" cy="7293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r-FR" sz="2400" b="1" baseline="0" dirty="0">
                <a:solidFill>
                  <a:srgbClr val="00B0F0"/>
                </a:solidFill>
              </a:rPr>
              <a:t>Fig. 2. </a:t>
            </a:r>
            <a:r>
              <a:rPr lang="fr-FR" sz="2400" b="1" baseline="0" dirty="0"/>
              <a:t>Diagramme binaire correspondant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489B6A-A0AB-4A5C-84EF-527C3A9C3989}"/>
              </a:ext>
            </a:extLst>
          </p:cNvPr>
          <p:cNvSpPr txBox="1"/>
          <p:nvPr/>
        </p:nvSpPr>
        <p:spPr>
          <a:xfrm>
            <a:off x="1699060" y="1558074"/>
            <a:ext cx="579588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fr-FR" sz="3000" b="1" baseline="0" dirty="0">
                <a:solidFill>
                  <a:srgbClr val="00B0F0"/>
                </a:solidFill>
              </a:rPr>
              <a:t>Diagramme binaire nickel – cuivre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189B092-26AC-4AB4-BE91-6B000BCD11CF}"/>
              </a:ext>
            </a:extLst>
          </p:cNvPr>
          <p:cNvSpPr txBox="1"/>
          <p:nvPr/>
        </p:nvSpPr>
        <p:spPr>
          <a:xfrm>
            <a:off x="9786797" y="2115604"/>
            <a:ext cx="2136617" cy="11588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7500" lnSpcReduction="20000"/>
          </a:bodyPr>
          <a:lstStyle/>
          <a:p>
            <a:pPr algn="l"/>
            <a:r>
              <a:rPr lang="fr-FR" sz="3600" baseline="0" dirty="0"/>
              <a:t>Tout-en-un Chimie </a:t>
            </a:r>
          </a:p>
          <a:p>
            <a:pPr algn="l"/>
            <a:r>
              <a:rPr lang="fr-FR" sz="3600" baseline="0" dirty="0"/>
              <a:t>MP PSI PT</a:t>
            </a:r>
          </a:p>
          <a:p>
            <a:pPr algn="l"/>
            <a:r>
              <a:rPr lang="fr-FR" sz="3600" baseline="0" dirty="0"/>
              <a:t>Les nouveaux Précis, </a:t>
            </a:r>
          </a:p>
          <a:p>
            <a:pPr algn="l"/>
            <a:r>
              <a:rPr lang="fr-FR" sz="3600" baseline="0" dirty="0"/>
              <a:t>Bréal</a:t>
            </a:r>
          </a:p>
        </p:txBody>
      </p:sp>
    </p:spTree>
    <p:extLst>
      <p:ext uri="{BB962C8B-B14F-4D97-AF65-F5344CB8AC3E}">
        <p14:creationId xmlns:p14="http://schemas.microsoft.com/office/powerpoint/2010/main" val="11504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07BE8E-0DA9-413C-8D0F-A838E205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00" dirty="0"/>
              <a:t>II – Mélange binaire avec miscibilité totale à l’état solide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421F27E-12D6-4A1B-9B52-2F91A25E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2196" r="1519" b="2583"/>
          <a:stretch/>
        </p:blipFill>
        <p:spPr>
          <a:xfrm>
            <a:off x="5674245" y="1629623"/>
            <a:ext cx="6517755" cy="463862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25FAE8-7239-470F-B024-3CCB7B83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3F3C59-7702-48AC-B97A-A58CC7AD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C56BF9-4EBD-4648-A75E-D1DD1397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6E69FC-A9FC-4DBC-A3FD-3C660DB8CE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2) Théorème des moments chimiques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3621CA-DF88-4B91-973F-573E3C1C5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2738" r="50924" b="4019"/>
          <a:stretch/>
        </p:blipFill>
        <p:spPr>
          <a:xfrm>
            <a:off x="445500" y="1358129"/>
            <a:ext cx="2838013" cy="24993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D423F3-8B8B-42D7-8631-9DEC11BE9C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2" t="2738" r="3093" b="4019"/>
          <a:stretch/>
        </p:blipFill>
        <p:spPr>
          <a:xfrm>
            <a:off x="2489704" y="3857437"/>
            <a:ext cx="2910248" cy="2499307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B7A53D8-06DE-4779-B6C2-5CA87AFAE682}"/>
              </a:ext>
            </a:extLst>
          </p:cNvPr>
          <p:cNvCxnSpPr/>
          <p:nvPr/>
        </p:nvCxnSpPr>
        <p:spPr>
          <a:xfrm>
            <a:off x="5509472" y="1431768"/>
            <a:ext cx="0" cy="492497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CA466DE-17A3-4E4B-89E3-75B7E689251F}"/>
              </a:ext>
            </a:extLst>
          </p:cNvPr>
          <p:cNvSpPr txBox="1"/>
          <p:nvPr/>
        </p:nvSpPr>
        <p:spPr>
          <a:xfrm>
            <a:off x="621102" y="4963858"/>
            <a:ext cx="2136617" cy="11588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700" baseline="0" dirty="0"/>
              <a:t>Chimie tout-en-un</a:t>
            </a:r>
          </a:p>
          <a:p>
            <a:pPr algn="l"/>
            <a:r>
              <a:rPr lang="fr-FR" sz="1700" baseline="0" dirty="0"/>
              <a:t>PSI </a:t>
            </a:r>
            <a:r>
              <a:rPr lang="fr-FR" sz="1700" baseline="0" dirty="0" err="1"/>
              <a:t>PSI</a:t>
            </a:r>
            <a:r>
              <a:rPr lang="fr-FR" sz="1700" baseline="0" dirty="0"/>
              <a:t>*</a:t>
            </a:r>
          </a:p>
          <a:p>
            <a:pPr algn="l"/>
            <a:r>
              <a:rPr lang="fr-FR" sz="1700" baseline="0" dirty="0"/>
              <a:t>Dunod</a:t>
            </a:r>
          </a:p>
        </p:txBody>
      </p:sp>
    </p:spTree>
    <p:extLst>
      <p:ext uri="{BB962C8B-B14F-4D97-AF65-F5344CB8AC3E}">
        <p14:creationId xmlns:p14="http://schemas.microsoft.com/office/powerpoint/2010/main" val="20025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985FC1-D709-47F8-A95F-F70433EC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00" dirty="0"/>
              <a:t>II – Mélange binaire avec miscibilité totale à l’état solide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32588E9-5920-455E-96DC-B44CAF8BB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8506" r="3874" b="8006"/>
          <a:stretch/>
        </p:blipFill>
        <p:spPr>
          <a:xfrm rot="120000">
            <a:off x="1058644" y="1513515"/>
            <a:ext cx="10144587" cy="450870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1C0741-E8C6-45D7-9085-F38C8670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7FDC1C-EFF0-4E47-9C0E-E36A062B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9CD7F6-5B24-4F13-88C4-3D63E191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CC1991C-DA37-4AA1-9F91-5E84D1A33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3) Notion de point indifférent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DC1BB30-CA5A-4074-BE2E-43FFD79C57E0}"/>
              </a:ext>
            </a:extLst>
          </p:cNvPr>
          <p:cNvSpPr txBox="1"/>
          <p:nvPr/>
        </p:nvSpPr>
        <p:spPr>
          <a:xfrm>
            <a:off x="3305269" y="5940140"/>
            <a:ext cx="5214796" cy="3651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fr-FR" sz="1700" baseline="0" dirty="0"/>
              <a:t>Tout-en-un Chimie MP PSI PT, Les nouveaux Précis, Bréal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59FB2-9102-4959-BB65-B93FCEE92BB8}"/>
              </a:ext>
            </a:extLst>
          </p:cNvPr>
          <p:cNvSpPr/>
          <p:nvPr/>
        </p:nvSpPr>
        <p:spPr>
          <a:xfrm>
            <a:off x="878172" y="1328813"/>
            <a:ext cx="3594240" cy="291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50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5FF42-A676-463D-95E8-66FDB8E4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II – Mélange binaire avec miscibilité nulle à l’état solide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5BC31C-97F1-44FB-BB25-B18A9B6E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8DD540-5DF6-4B21-AF6C-270DFC57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68F77F-758F-49B4-B585-7B1744A0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95666C4-9C34-473A-8C62-59149A69C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5845B-D8FA-4086-B201-245852219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56" y="1442629"/>
            <a:ext cx="5887551" cy="454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3730611-6722-43EF-B35F-94500857E257}"/>
              </a:ext>
            </a:extLst>
          </p:cNvPr>
          <p:cNvSpPr txBox="1"/>
          <p:nvPr/>
        </p:nvSpPr>
        <p:spPr>
          <a:xfrm>
            <a:off x="621102" y="6010995"/>
            <a:ext cx="11431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https://www.researchgate.net/profile/Fq-Zu-2/publication/291162603/figure/fig1/AS:388523782885381@1469642696825/The-Pb-Sn-phase-diagram.png</a:t>
            </a:r>
          </a:p>
        </p:txBody>
      </p:sp>
    </p:spTree>
    <p:extLst>
      <p:ext uri="{BB962C8B-B14F-4D97-AF65-F5344CB8AC3E}">
        <p14:creationId xmlns:p14="http://schemas.microsoft.com/office/powerpoint/2010/main" val="112960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343B0-249B-4A5F-A59A-47E00D1F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II – Mélange binaire avec miscibilité nulle à l’état solide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68873-1A00-4369-8621-44AA0882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03CF8C-DD48-4A53-A602-68A09730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740E7A-8F62-492D-B7BD-BC89FEE1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16CD7BE-DA74-488B-AD92-AD4D79DB7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36AEA12-AF8A-48D3-B82E-6E73387435C9}"/>
              </a:ext>
            </a:extLst>
          </p:cNvPr>
          <p:cNvGrpSpPr/>
          <p:nvPr/>
        </p:nvGrpSpPr>
        <p:grpSpPr>
          <a:xfrm>
            <a:off x="928398" y="1692390"/>
            <a:ext cx="10535193" cy="4437691"/>
            <a:chOff x="928398" y="1692390"/>
            <a:chExt cx="10535193" cy="443769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AE3BC2B-87E3-4144-BA7C-5850A2875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8345" r="2005" b="4235"/>
            <a:stretch/>
          </p:blipFill>
          <p:spPr>
            <a:xfrm>
              <a:off x="928398" y="1701100"/>
              <a:ext cx="10425401" cy="409302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20DA04-A2B5-4414-8D0E-AF12565F998A}"/>
                </a:ext>
              </a:extLst>
            </p:cNvPr>
            <p:cNvSpPr/>
            <p:nvPr/>
          </p:nvSpPr>
          <p:spPr>
            <a:xfrm>
              <a:off x="10690706" y="1692390"/>
              <a:ext cx="772885" cy="2168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7A52E1-54EE-4B85-98D7-194396FBD43D}"/>
                </a:ext>
              </a:extLst>
            </p:cNvPr>
            <p:cNvSpPr/>
            <p:nvPr/>
          </p:nvSpPr>
          <p:spPr>
            <a:xfrm>
              <a:off x="10580914" y="4504523"/>
              <a:ext cx="772885" cy="141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7304531-52D4-46C3-9FCD-72D26090DD30}"/>
                </a:ext>
              </a:extLst>
            </p:cNvPr>
            <p:cNvSpPr txBox="1"/>
            <p:nvPr/>
          </p:nvSpPr>
          <p:spPr>
            <a:xfrm>
              <a:off x="4113239" y="5808637"/>
              <a:ext cx="5109138" cy="32144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l"/>
              <a:r>
                <a:rPr lang="fr-FR" sz="1700" baseline="0" dirty="0"/>
                <a:t>Chimie tout-en-un, PSI </a:t>
              </a:r>
              <a:r>
                <a:rPr lang="fr-FR" sz="1700" baseline="0" dirty="0" err="1"/>
                <a:t>PSI</a:t>
              </a:r>
              <a:r>
                <a:rPr lang="fr-FR" sz="1700" baseline="0" dirty="0"/>
                <a:t>*</a:t>
              </a:r>
              <a:r>
                <a:rPr lang="fr-FR" sz="1700" dirty="0"/>
                <a:t>, </a:t>
              </a:r>
              <a:r>
                <a:rPr lang="fr-FR" sz="1700" baseline="0" dirty="0"/>
                <a:t>Dunod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385A63B0-F196-4B29-89D8-A3E5E79A6E2E}"/>
                </a:ext>
              </a:extLst>
            </p:cNvPr>
            <p:cNvCxnSpPr/>
            <p:nvPr/>
          </p:nvCxnSpPr>
          <p:spPr>
            <a:xfrm>
              <a:off x="1915886" y="2560320"/>
              <a:ext cx="0" cy="194420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A68E0B-F932-46AC-89B2-A76E898A707B}"/>
                </a:ext>
              </a:extLst>
            </p:cNvPr>
            <p:cNvSpPr/>
            <p:nvPr/>
          </p:nvSpPr>
          <p:spPr>
            <a:xfrm>
              <a:off x="1005839" y="3429000"/>
              <a:ext cx="831669" cy="365125"/>
            </a:xfrm>
            <a:prstGeom prst="rect">
              <a:avLst/>
            </a:prstGeom>
            <a:solidFill>
              <a:srgbClr val="FF00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EAF9CD-A2A9-4E00-B591-3299B1A5347E}"/>
                </a:ext>
              </a:extLst>
            </p:cNvPr>
            <p:cNvSpPr/>
            <p:nvPr/>
          </p:nvSpPr>
          <p:spPr>
            <a:xfrm>
              <a:off x="1445623" y="2534971"/>
              <a:ext cx="391885" cy="506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E1568E-E2F1-4A69-9214-A2B967F1671D}"/>
                </a:ext>
              </a:extLst>
            </p:cNvPr>
            <p:cNvSpPr/>
            <p:nvPr/>
          </p:nvSpPr>
          <p:spPr>
            <a:xfrm>
              <a:off x="3543713" y="2254287"/>
              <a:ext cx="391885" cy="510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109CE2-FA32-4BDE-AC66-C764DB7E98B7}"/>
                </a:ext>
              </a:extLst>
            </p:cNvPr>
            <p:cNvSpPr/>
            <p:nvPr/>
          </p:nvSpPr>
          <p:spPr>
            <a:xfrm>
              <a:off x="2155288" y="2177825"/>
              <a:ext cx="391885" cy="41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2CEF7D-34AA-4C05-8A68-BFED0D0CAD6F}"/>
                </a:ext>
              </a:extLst>
            </p:cNvPr>
            <p:cNvSpPr/>
            <p:nvPr/>
          </p:nvSpPr>
          <p:spPr>
            <a:xfrm>
              <a:off x="2187673" y="4507417"/>
              <a:ext cx="391885" cy="49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85CC32-3AA4-46B0-9E21-54A95B34A110}"/>
                </a:ext>
              </a:extLst>
            </p:cNvPr>
            <p:cNvSpPr/>
            <p:nvPr/>
          </p:nvSpPr>
          <p:spPr>
            <a:xfrm>
              <a:off x="3624263" y="4499761"/>
              <a:ext cx="78581" cy="86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8739A5-8E2D-4F29-98C0-317B53058C5E}"/>
                </a:ext>
              </a:extLst>
            </p:cNvPr>
            <p:cNvSpPr/>
            <p:nvPr/>
          </p:nvSpPr>
          <p:spPr>
            <a:xfrm>
              <a:off x="3613121" y="3137252"/>
              <a:ext cx="71589" cy="1389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E59F27-E284-46F6-96DA-3E12E5C52935}"/>
                </a:ext>
              </a:extLst>
            </p:cNvPr>
            <p:cNvSpPr/>
            <p:nvPr/>
          </p:nvSpPr>
          <p:spPr>
            <a:xfrm>
              <a:off x="2323998" y="2953887"/>
              <a:ext cx="78581" cy="929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8CF888-D3CD-4D7E-AEC3-9E5BDB3B2D12}"/>
                </a:ext>
              </a:extLst>
            </p:cNvPr>
            <p:cNvSpPr/>
            <p:nvPr/>
          </p:nvSpPr>
          <p:spPr>
            <a:xfrm>
              <a:off x="1945482" y="2857500"/>
              <a:ext cx="345043" cy="75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039F2A-EC2A-4187-8F11-53D9691F635F}"/>
                </a:ext>
              </a:extLst>
            </p:cNvPr>
            <p:cNvSpPr/>
            <p:nvPr/>
          </p:nvSpPr>
          <p:spPr>
            <a:xfrm>
              <a:off x="2257426" y="2603871"/>
              <a:ext cx="145154" cy="41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9056AB9-664D-4893-B082-E314819BE6B3}"/>
                </a:ext>
              </a:extLst>
            </p:cNvPr>
            <p:cNvSpPr/>
            <p:nvPr/>
          </p:nvSpPr>
          <p:spPr>
            <a:xfrm>
              <a:off x="1919334" y="2534971"/>
              <a:ext cx="1765425" cy="1901227"/>
            </a:xfrm>
            <a:custGeom>
              <a:avLst/>
              <a:gdLst>
                <a:gd name="connsiteX0" fmla="*/ 0 w 1765425"/>
                <a:gd name="connsiteY0" fmla="*/ 0 h 1901227"/>
                <a:gd name="connsiteX1" fmla="*/ 977774 w 1765425"/>
                <a:gd name="connsiteY1" fmla="*/ 832919 h 1901227"/>
                <a:gd name="connsiteX2" fmla="*/ 1765425 w 1765425"/>
                <a:gd name="connsiteY2" fmla="*/ 1901227 h 190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425" h="1901227">
                  <a:moveTo>
                    <a:pt x="0" y="0"/>
                  </a:moveTo>
                  <a:cubicBezTo>
                    <a:pt x="341768" y="258024"/>
                    <a:pt x="683537" y="516048"/>
                    <a:pt x="977774" y="832919"/>
                  </a:cubicBezTo>
                  <a:cubicBezTo>
                    <a:pt x="1272011" y="1149790"/>
                    <a:pt x="1518718" y="1525508"/>
                    <a:pt x="1765425" y="1901227"/>
                  </a:cubicBezTo>
                </a:path>
              </a:pathLst>
            </a:cu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FB84E677-92FE-4DF6-986E-5771ACF82C46}"/>
                </a:ext>
              </a:extLst>
            </p:cNvPr>
            <p:cNvSpPr/>
            <p:nvPr/>
          </p:nvSpPr>
          <p:spPr>
            <a:xfrm>
              <a:off x="3666653" y="2933321"/>
              <a:ext cx="1394234" cy="1539089"/>
            </a:xfrm>
            <a:custGeom>
              <a:avLst/>
              <a:gdLst>
                <a:gd name="connsiteX0" fmla="*/ 0 w 1394234"/>
                <a:gd name="connsiteY0" fmla="*/ 1539089 h 1539089"/>
                <a:gd name="connsiteX1" fmla="*/ 307818 w 1394234"/>
                <a:gd name="connsiteY1" fmla="*/ 887240 h 1539089"/>
                <a:gd name="connsiteX2" fmla="*/ 941560 w 1394234"/>
                <a:gd name="connsiteY2" fmla="*/ 262551 h 1539089"/>
                <a:gd name="connsiteX3" fmla="*/ 1394234 w 1394234"/>
                <a:gd name="connsiteY3" fmla="*/ 0 h 153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4234" h="1539089">
                  <a:moveTo>
                    <a:pt x="0" y="1539089"/>
                  </a:moveTo>
                  <a:cubicBezTo>
                    <a:pt x="75445" y="1319542"/>
                    <a:pt x="150891" y="1099996"/>
                    <a:pt x="307818" y="887240"/>
                  </a:cubicBezTo>
                  <a:cubicBezTo>
                    <a:pt x="464745" y="674484"/>
                    <a:pt x="760491" y="410424"/>
                    <a:pt x="941560" y="262551"/>
                  </a:cubicBezTo>
                  <a:cubicBezTo>
                    <a:pt x="1122629" y="114678"/>
                    <a:pt x="1258431" y="57339"/>
                    <a:pt x="1394234" y="0"/>
                  </a:cubicBezTo>
                </a:path>
              </a:pathLst>
            </a:cu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B5DEB71A-0C21-4A95-B519-5E324DA66155}"/>
                </a:ext>
              </a:extLst>
            </p:cNvPr>
            <p:cNvCxnSpPr>
              <a:cxnSpLocks/>
            </p:cNvCxnSpPr>
            <p:nvPr/>
          </p:nvCxnSpPr>
          <p:spPr>
            <a:xfrm>
              <a:off x="1913505" y="4477485"/>
              <a:ext cx="3168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62573D-1964-4546-91C6-1A127B1F067C}"/>
                </a:ext>
              </a:extLst>
            </p:cNvPr>
            <p:cNvSpPr/>
            <p:nvPr/>
          </p:nvSpPr>
          <p:spPr>
            <a:xfrm>
              <a:off x="2912427" y="2679001"/>
              <a:ext cx="1062039" cy="365125"/>
            </a:xfrm>
            <a:prstGeom prst="rect">
              <a:avLst/>
            </a:prstGeom>
            <a:solidFill>
              <a:srgbClr val="00B0F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0748C4-B232-4496-80AB-E0E432BDCE27}"/>
                </a:ext>
              </a:extLst>
            </p:cNvPr>
            <p:cNvSpPr/>
            <p:nvPr/>
          </p:nvSpPr>
          <p:spPr>
            <a:xfrm>
              <a:off x="2330989" y="4321980"/>
              <a:ext cx="71590" cy="12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732131-4307-4EDB-98F2-CA283506412B}"/>
                </a:ext>
              </a:extLst>
            </p:cNvPr>
            <p:cNvSpPr/>
            <p:nvPr/>
          </p:nvSpPr>
          <p:spPr>
            <a:xfrm>
              <a:off x="2323998" y="4055534"/>
              <a:ext cx="71590" cy="12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6985DE78-67BF-4A21-975B-9BCBB049FAF8}"/>
                </a:ext>
              </a:extLst>
            </p:cNvPr>
            <p:cNvCxnSpPr/>
            <p:nvPr/>
          </p:nvCxnSpPr>
          <p:spPr>
            <a:xfrm>
              <a:off x="5072743" y="2888723"/>
              <a:ext cx="0" cy="1584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4C78AA5-C52F-4A51-A4A6-DE2198863905}"/>
              </a:ext>
            </a:extLst>
          </p:cNvPr>
          <p:cNvSpPr/>
          <p:nvPr/>
        </p:nvSpPr>
        <p:spPr>
          <a:xfrm>
            <a:off x="5181408" y="3495014"/>
            <a:ext cx="831669" cy="365125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45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343B0-249B-4A5F-A59A-47E00D1F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II – Mélange binaire avec miscibilité nulle à l’état solide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68873-1A00-4369-8621-44AA0882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03CF8C-DD48-4A53-A602-68A09730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LC11 – Corps purs et mélanges binaires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740E7A-8F62-492D-B7BD-BC89FEE1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16CD7BE-DA74-488B-AD92-AD4D79DB7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C8E45AE-8FFB-409C-89CE-16A6A4BE2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" t="5323" r="8164" b="2588"/>
          <a:stretch/>
        </p:blipFill>
        <p:spPr>
          <a:xfrm>
            <a:off x="3055620" y="1359221"/>
            <a:ext cx="6354339" cy="498930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FF1F0F9-E10A-4B30-830E-695A2116E51D}"/>
              </a:ext>
            </a:extLst>
          </p:cNvPr>
          <p:cNvSpPr txBox="1"/>
          <p:nvPr/>
        </p:nvSpPr>
        <p:spPr>
          <a:xfrm>
            <a:off x="1214897" y="5498779"/>
            <a:ext cx="2218981" cy="5064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fr-FR" sz="1700" baseline="0" dirty="0"/>
              <a:t>Expériences de chimie, </a:t>
            </a:r>
          </a:p>
          <a:p>
            <a:pPr algn="l"/>
            <a:r>
              <a:rPr lang="fr-FR" sz="1700" baseline="0" dirty="0"/>
              <a:t>Dunod</a:t>
            </a:r>
          </a:p>
        </p:txBody>
      </p:sp>
    </p:spTree>
    <p:extLst>
      <p:ext uri="{BB962C8B-B14F-4D97-AF65-F5344CB8AC3E}">
        <p14:creationId xmlns:p14="http://schemas.microsoft.com/office/powerpoint/2010/main" val="3772906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3600" baseline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20782</TotalTime>
  <Words>352</Words>
  <Application>Microsoft Office PowerPoint</Application>
  <PresentationFormat>Grand écran</PresentationFormat>
  <Paragraphs>69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Calibri</vt:lpstr>
      <vt:lpstr>Thème Office</vt:lpstr>
      <vt:lpstr>LC11 – Corps purs et mélanges binaires</vt:lpstr>
      <vt:lpstr>Corps purs et mélanges binaires</vt:lpstr>
      <vt:lpstr>I – Changement d’état du corps pur</vt:lpstr>
      <vt:lpstr>II – Mélange binaire avec miscibilité totale à l’état solide</vt:lpstr>
      <vt:lpstr>II – Mélange binaire avec miscibilité totale à l’état solide</vt:lpstr>
      <vt:lpstr>II – Mélange binaire avec miscibilité totale à l’état solide</vt:lpstr>
      <vt:lpstr>II – Mélange binaire avec miscibilité nulle à l’état solide</vt:lpstr>
      <vt:lpstr>II – Mélange binaire avec miscibilité nulle à l’état solide</vt:lpstr>
      <vt:lpstr>II – Mélange binaire avec miscibilité nulle à l’état solide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 - Solubilité</dc:title>
  <dc:creator>Lyloya</dc:creator>
  <cp:lastModifiedBy>Lyloya</cp:lastModifiedBy>
  <cp:revision>121</cp:revision>
  <dcterms:created xsi:type="dcterms:W3CDTF">2020-12-17T09:18:48Z</dcterms:created>
  <dcterms:modified xsi:type="dcterms:W3CDTF">2021-06-16T14:03:33Z</dcterms:modified>
</cp:coreProperties>
</file>